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0" r:id="rId2"/>
    <p:sldMasterId id="2147483649" r:id="rId3"/>
    <p:sldMasterId id="2147483651" r:id="rId4"/>
  </p:sldMasterIdLst>
  <p:notesMasterIdLst>
    <p:notesMasterId r:id="rId20"/>
  </p:notesMasterIdLst>
  <p:handoutMasterIdLst>
    <p:handoutMasterId r:id="rId21"/>
  </p:handoutMasterIdLst>
  <p:sldIdLst>
    <p:sldId id="256" r:id="rId5"/>
    <p:sldId id="263" r:id="rId6"/>
    <p:sldId id="264" r:id="rId7"/>
    <p:sldId id="262" r:id="rId8"/>
    <p:sldId id="274" r:id="rId9"/>
    <p:sldId id="273" r:id="rId10"/>
    <p:sldId id="272" r:id="rId11"/>
    <p:sldId id="278" r:id="rId12"/>
    <p:sldId id="269" r:id="rId13"/>
    <p:sldId id="270" r:id="rId14"/>
    <p:sldId id="277" r:id="rId15"/>
    <p:sldId id="265" r:id="rId16"/>
    <p:sldId id="275" r:id="rId17"/>
    <p:sldId id="280" r:id="rId18"/>
    <p:sldId id="259" r:id="rId19"/>
  </p:sldIdLst>
  <p:sldSz cx="9144000" cy="6858000" type="screen4x3"/>
  <p:notesSz cx="7010400" cy="9296400"/>
  <p:defaultTextStyle>
    <a:defPPr>
      <a:defRPr lang="en-GB"/>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680"/>
    <a:srgbClr val="969696"/>
    <a:srgbClr val="B2B2B2"/>
    <a:srgbClr val="C0C0C0"/>
    <a:srgbClr val="DDDDDD"/>
    <a:srgbClr val="F8F8F8"/>
    <a:srgbClr val="9FB2CC"/>
    <a:srgbClr val="B2B2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36" autoAdjust="0"/>
    <p:restoredTop sz="74070" autoAdjust="0"/>
  </p:normalViewPr>
  <p:slideViewPr>
    <p:cSldViewPr>
      <p:cViewPr>
        <p:scale>
          <a:sx n="50" d="100"/>
          <a:sy n="50" d="100"/>
        </p:scale>
        <p:origin x="-1938" y="-228"/>
      </p:cViewPr>
      <p:guideLst>
        <p:guide orient="horz" pos="2160"/>
        <p:guide pos="2880"/>
      </p:guideLst>
    </p:cSldViewPr>
  </p:slideViewPr>
  <p:notesTextViewPr>
    <p:cViewPr>
      <p:scale>
        <a:sx n="1" d="1"/>
        <a:sy n="1" d="1"/>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0FB408-7E4C-4BEA-8755-E031A74E891D}" type="doc">
      <dgm:prSet loTypeId="urn:microsoft.com/office/officeart/2005/8/layout/process1" loCatId="process" qsTypeId="urn:microsoft.com/office/officeart/2005/8/quickstyle/simple2" qsCatId="simple" csTypeId="urn:microsoft.com/office/officeart/2005/8/colors/accent2_1" csCatId="accent2" phldr="1"/>
      <dgm:spPr/>
    </dgm:pt>
    <dgm:pt modelId="{8DF5FBAB-D168-4439-9627-108886A1F74F}">
      <dgm:prSet phldrT="[Text]"/>
      <dgm:spPr/>
      <dgm:t>
        <a:bodyPr/>
        <a:lstStyle/>
        <a:p>
          <a:r>
            <a:rPr lang="en-US" dirty="0" smtClean="0"/>
            <a:t>Acquire Data</a:t>
          </a:r>
          <a:endParaRPr lang="en-US" dirty="0"/>
        </a:p>
      </dgm:t>
    </dgm:pt>
    <dgm:pt modelId="{CF163CFD-661C-4625-9F58-6F7BEF98733C}" type="parTrans" cxnId="{A29EAE0B-CB4A-4BC5-9237-96943EE9E1E5}">
      <dgm:prSet/>
      <dgm:spPr/>
      <dgm:t>
        <a:bodyPr/>
        <a:lstStyle/>
        <a:p>
          <a:endParaRPr lang="en-US"/>
        </a:p>
      </dgm:t>
    </dgm:pt>
    <dgm:pt modelId="{48E3DDB8-AA86-45F3-A0E9-9E75B4B6793E}" type="sibTrans" cxnId="{A29EAE0B-CB4A-4BC5-9237-96943EE9E1E5}">
      <dgm:prSet/>
      <dgm:spPr/>
      <dgm:t>
        <a:bodyPr/>
        <a:lstStyle/>
        <a:p>
          <a:endParaRPr lang="en-US"/>
        </a:p>
      </dgm:t>
    </dgm:pt>
    <dgm:pt modelId="{52A77404-C9CF-4697-A83A-8AAC272F1702}">
      <dgm:prSet phldrT="[Text]"/>
      <dgm:spPr/>
      <dgm:t>
        <a:bodyPr/>
        <a:lstStyle/>
        <a:p>
          <a:r>
            <a:rPr lang="en-US" dirty="0" smtClean="0"/>
            <a:t>Process Data</a:t>
          </a:r>
          <a:endParaRPr lang="en-US" dirty="0"/>
        </a:p>
      </dgm:t>
    </dgm:pt>
    <dgm:pt modelId="{34B90FB6-9B04-4BF1-BE81-BE679FCD3141}" type="parTrans" cxnId="{348DEBD6-B255-44EA-A422-8CBDD11443AE}">
      <dgm:prSet/>
      <dgm:spPr/>
      <dgm:t>
        <a:bodyPr/>
        <a:lstStyle/>
        <a:p>
          <a:endParaRPr lang="en-US"/>
        </a:p>
      </dgm:t>
    </dgm:pt>
    <dgm:pt modelId="{906F3046-B035-435C-B811-B8F01ED53124}" type="sibTrans" cxnId="{348DEBD6-B255-44EA-A422-8CBDD11443AE}">
      <dgm:prSet/>
      <dgm:spPr/>
      <dgm:t>
        <a:bodyPr/>
        <a:lstStyle/>
        <a:p>
          <a:endParaRPr lang="en-US"/>
        </a:p>
      </dgm:t>
    </dgm:pt>
    <dgm:pt modelId="{AD7EBA0A-85AF-4945-994F-32B58F8AFCF5}">
      <dgm:prSet phldrT="[Text]"/>
      <dgm:spPr/>
      <dgm:t>
        <a:bodyPr/>
        <a:lstStyle/>
        <a:p>
          <a:r>
            <a:rPr lang="en-US" dirty="0" smtClean="0"/>
            <a:t>Analyze Data</a:t>
          </a:r>
          <a:endParaRPr lang="en-US" dirty="0"/>
        </a:p>
      </dgm:t>
    </dgm:pt>
    <dgm:pt modelId="{103D8C55-773A-4543-BE76-5EEA4F5847D4}" type="parTrans" cxnId="{9B0F5CB1-485E-4003-B384-0898688E562B}">
      <dgm:prSet/>
      <dgm:spPr/>
      <dgm:t>
        <a:bodyPr/>
        <a:lstStyle/>
        <a:p>
          <a:endParaRPr lang="en-US"/>
        </a:p>
      </dgm:t>
    </dgm:pt>
    <dgm:pt modelId="{FCF94217-5882-492F-A2B2-46B638A015EA}" type="sibTrans" cxnId="{9B0F5CB1-485E-4003-B384-0898688E562B}">
      <dgm:prSet/>
      <dgm:spPr/>
      <dgm:t>
        <a:bodyPr/>
        <a:lstStyle/>
        <a:p>
          <a:endParaRPr lang="en-US"/>
        </a:p>
      </dgm:t>
    </dgm:pt>
    <dgm:pt modelId="{CBBABA98-1D30-439E-9A34-56E6E7C41AC9}">
      <dgm:prSet phldrT="[Text]"/>
      <dgm:spPr/>
      <dgm:t>
        <a:bodyPr/>
        <a:lstStyle/>
        <a:p>
          <a:r>
            <a:rPr lang="en-US" dirty="0" smtClean="0"/>
            <a:t>End Product Creation</a:t>
          </a:r>
          <a:endParaRPr lang="en-US" dirty="0"/>
        </a:p>
      </dgm:t>
    </dgm:pt>
    <dgm:pt modelId="{85100A53-AA83-4F67-B77A-B81727DE6544}" type="parTrans" cxnId="{0F29E0DB-753A-4E40-ABB1-1214F63678FC}">
      <dgm:prSet/>
      <dgm:spPr/>
      <dgm:t>
        <a:bodyPr/>
        <a:lstStyle/>
        <a:p>
          <a:endParaRPr lang="en-US"/>
        </a:p>
      </dgm:t>
    </dgm:pt>
    <dgm:pt modelId="{380F2048-93AF-4363-A080-E3E86BD3935F}" type="sibTrans" cxnId="{0F29E0DB-753A-4E40-ABB1-1214F63678FC}">
      <dgm:prSet/>
      <dgm:spPr/>
      <dgm:t>
        <a:bodyPr/>
        <a:lstStyle/>
        <a:p>
          <a:endParaRPr lang="en-US"/>
        </a:p>
      </dgm:t>
    </dgm:pt>
    <dgm:pt modelId="{F719F702-D427-4C15-8CD3-A4CE19A83170}" type="pres">
      <dgm:prSet presAssocID="{8A0FB408-7E4C-4BEA-8755-E031A74E891D}" presName="Name0" presStyleCnt="0">
        <dgm:presLayoutVars>
          <dgm:dir/>
          <dgm:resizeHandles val="exact"/>
        </dgm:presLayoutVars>
      </dgm:prSet>
      <dgm:spPr/>
    </dgm:pt>
    <dgm:pt modelId="{4E1D570E-1D7E-40CA-A39E-347840E8D5A7}" type="pres">
      <dgm:prSet presAssocID="{8DF5FBAB-D168-4439-9627-108886A1F74F}" presName="node" presStyleLbl="node1" presStyleIdx="0" presStyleCnt="4">
        <dgm:presLayoutVars>
          <dgm:bulletEnabled val="1"/>
        </dgm:presLayoutVars>
      </dgm:prSet>
      <dgm:spPr/>
      <dgm:t>
        <a:bodyPr/>
        <a:lstStyle/>
        <a:p>
          <a:endParaRPr lang="en-US"/>
        </a:p>
      </dgm:t>
    </dgm:pt>
    <dgm:pt modelId="{E47B37BD-5499-4EF8-8AAF-4E75E2087502}" type="pres">
      <dgm:prSet presAssocID="{48E3DDB8-AA86-45F3-A0E9-9E75B4B6793E}" presName="sibTrans" presStyleLbl="sibTrans2D1" presStyleIdx="0" presStyleCnt="3"/>
      <dgm:spPr/>
      <dgm:t>
        <a:bodyPr/>
        <a:lstStyle/>
        <a:p>
          <a:endParaRPr lang="en-US"/>
        </a:p>
      </dgm:t>
    </dgm:pt>
    <dgm:pt modelId="{3F9B12DA-3E4E-4D7F-896D-1359A75696CA}" type="pres">
      <dgm:prSet presAssocID="{48E3DDB8-AA86-45F3-A0E9-9E75B4B6793E}" presName="connectorText" presStyleLbl="sibTrans2D1" presStyleIdx="0" presStyleCnt="3"/>
      <dgm:spPr/>
      <dgm:t>
        <a:bodyPr/>
        <a:lstStyle/>
        <a:p>
          <a:endParaRPr lang="en-US"/>
        </a:p>
      </dgm:t>
    </dgm:pt>
    <dgm:pt modelId="{27CB2AB6-F1C7-4D95-AFF6-8A36B64A272D}" type="pres">
      <dgm:prSet presAssocID="{52A77404-C9CF-4697-A83A-8AAC272F1702}" presName="node" presStyleLbl="node1" presStyleIdx="1" presStyleCnt="4">
        <dgm:presLayoutVars>
          <dgm:bulletEnabled val="1"/>
        </dgm:presLayoutVars>
      </dgm:prSet>
      <dgm:spPr/>
      <dgm:t>
        <a:bodyPr/>
        <a:lstStyle/>
        <a:p>
          <a:endParaRPr lang="en-US"/>
        </a:p>
      </dgm:t>
    </dgm:pt>
    <dgm:pt modelId="{9664CA0B-C7C4-4BCB-86C6-EEA2F78FDB0F}" type="pres">
      <dgm:prSet presAssocID="{906F3046-B035-435C-B811-B8F01ED53124}" presName="sibTrans" presStyleLbl="sibTrans2D1" presStyleIdx="1" presStyleCnt="3"/>
      <dgm:spPr/>
      <dgm:t>
        <a:bodyPr/>
        <a:lstStyle/>
        <a:p>
          <a:endParaRPr lang="en-US"/>
        </a:p>
      </dgm:t>
    </dgm:pt>
    <dgm:pt modelId="{786072C6-04C0-4BE5-8908-52CBD4CD748E}" type="pres">
      <dgm:prSet presAssocID="{906F3046-B035-435C-B811-B8F01ED53124}" presName="connectorText" presStyleLbl="sibTrans2D1" presStyleIdx="1" presStyleCnt="3"/>
      <dgm:spPr/>
      <dgm:t>
        <a:bodyPr/>
        <a:lstStyle/>
        <a:p>
          <a:endParaRPr lang="en-US"/>
        </a:p>
      </dgm:t>
    </dgm:pt>
    <dgm:pt modelId="{C37C9EF5-293F-4D81-909A-B75F8D4117EA}" type="pres">
      <dgm:prSet presAssocID="{AD7EBA0A-85AF-4945-994F-32B58F8AFCF5}" presName="node" presStyleLbl="node1" presStyleIdx="2" presStyleCnt="4">
        <dgm:presLayoutVars>
          <dgm:bulletEnabled val="1"/>
        </dgm:presLayoutVars>
      </dgm:prSet>
      <dgm:spPr/>
      <dgm:t>
        <a:bodyPr/>
        <a:lstStyle/>
        <a:p>
          <a:endParaRPr lang="en-US"/>
        </a:p>
      </dgm:t>
    </dgm:pt>
    <dgm:pt modelId="{F91AD403-2689-4BAA-A287-D783F715D9F7}" type="pres">
      <dgm:prSet presAssocID="{FCF94217-5882-492F-A2B2-46B638A015EA}" presName="sibTrans" presStyleLbl="sibTrans2D1" presStyleIdx="2" presStyleCnt="3"/>
      <dgm:spPr/>
      <dgm:t>
        <a:bodyPr/>
        <a:lstStyle/>
        <a:p>
          <a:endParaRPr lang="en-US"/>
        </a:p>
      </dgm:t>
    </dgm:pt>
    <dgm:pt modelId="{77B7BB84-7CB8-40F3-AFB4-B6FB23C6D58F}" type="pres">
      <dgm:prSet presAssocID="{FCF94217-5882-492F-A2B2-46B638A015EA}" presName="connectorText" presStyleLbl="sibTrans2D1" presStyleIdx="2" presStyleCnt="3"/>
      <dgm:spPr/>
      <dgm:t>
        <a:bodyPr/>
        <a:lstStyle/>
        <a:p>
          <a:endParaRPr lang="en-US"/>
        </a:p>
      </dgm:t>
    </dgm:pt>
    <dgm:pt modelId="{769DEE26-36D4-4914-B204-F1DDBEF044C9}" type="pres">
      <dgm:prSet presAssocID="{CBBABA98-1D30-439E-9A34-56E6E7C41AC9}" presName="node" presStyleLbl="node1" presStyleIdx="3" presStyleCnt="4">
        <dgm:presLayoutVars>
          <dgm:bulletEnabled val="1"/>
        </dgm:presLayoutVars>
      </dgm:prSet>
      <dgm:spPr/>
      <dgm:t>
        <a:bodyPr/>
        <a:lstStyle/>
        <a:p>
          <a:endParaRPr lang="en-US"/>
        </a:p>
      </dgm:t>
    </dgm:pt>
  </dgm:ptLst>
  <dgm:cxnLst>
    <dgm:cxn modelId="{EE3E0CB0-2959-49F5-B4E0-A42B6C40C052}" type="presOf" srcId="{FCF94217-5882-492F-A2B2-46B638A015EA}" destId="{77B7BB84-7CB8-40F3-AFB4-B6FB23C6D58F}" srcOrd="1" destOrd="0" presId="urn:microsoft.com/office/officeart/2005/8/layout/process1"/>
    <dgm:cxn modelId="{A40C8168-9737-4F20-AC46-F3EC269C1C24}" type="presOf" srcId="{8DF5FBAB-D168-4439-9627-108886A1F74F}" destId="{4E1D570E-1D7E-40CA-A39E-347840E8D5A7}" srcOrd="0" destOrd="0" presId="urn:microsoft.com/office/officeart/2005/8/layout/process1"/>
    <dgm:cxn modelId="{51DDE3E0-BFC6-4E02-96DA-C2AD609F3334}" type="presOf" srcId="{52A77404-C9CF-4697-A83A-8AAC272F1702}" destId="{27CB2AB6-F1C7-4D95-AFF6-8A36B64A272D}" srcOrd="0" destOrd="0" presId="urn:microsoft.com/office/officeart/2005/8/layout/process1"/>
    <dgm:cxn modelId="{348E0F15-F3D4-4B1D-A8DE-2DBC1B501157}" type="presOf" srcId="{FCF94217-5882-492F-A2B2-46B638A015EA}" destId="{F91AD403-2689-4BAA-A287-D783F715D9F7}" srcOrd="0" destOrd="0" presId="urn:microsoft.com/office/officeart/2005/8/layout/process1"/>
    <dgm:cxn modelId="{3AB4A5AE-E733-4D11-A303-5F334AC3BE8D}" type="presOf" srcId="{48E3DDB8-AA86-45F3-A0E9-9E75B4B6793E}" destId="{3F9B12DA-3E4E-4D7F-896D-1359A75696CA}" srcOrd="1" destOrd="0" presId="urn:microsoft.com/office/officeart/2005/8/layout/process1"/>
    <dgm:cxn modelId="{9B0F5CB1-485E-4003-B384-0898688E562B}" srcId="{8A0FB408-7E4C-4BEA-8755-E031A74E891D}" destId="{AD7EBA0A-85AF-4945-994F-32B58F8AFCF5}" srcOrd="2" destOrd="0" parTransId="{103D8C55-773A-4543-BE76-5EEA4F5847D4}" sibTransId="{FCF94217-5882-492F-A2B2-46B638A015EA}"/>
    <dgm:cxn modelId="{348DEBD6-B255-44EA-A422-8CBDD11443AE}" srcId="{8A0FB408-7E4C-4BEA-8755-E031A74E891D}" destId="{52A77404-C9CF-4697-A83A-8AAC272F1702}" srcOrd="1" destOrd="0" parTransId="{34B90FB6-9B04-4BF1-BE81-BE679FCD3141}" sibTransId="{906F3046-B035-435C-B811-B8F01ED53124}"/>
    <dgm:cxn modelId="{61462AAB-B9E9-4AD7-A0A5-967DD356B80F}" type="presOf" srcId="{8A0FB408-7E4C-4BEA-8755-E031A74E891D}" destId="{F719F702-D427-4C15-8CD3-A4CE19A83170}" srcOrd="0" destOrd="0" presId="urn:microsoft.com/office/officeart/2005/8/layout/process1"/>
    <dgm:cxn modelId="{C2E99AB2-18B0-4E57-9CFC-E2E139439844}" type="presOf" srcId="{906F3046-B035-435C-B811-B8F01ED53124}" destId="{786072C6-04C0-4BE5-8908-52CBD4CD748E}" srcOrd="1" destOrd="0" presId="urn:microsoft.com/office/officeart/2005/8/layout/process1"/>
    <dgm:cxn modelId="{0F29E0DB-753A-4E40-ABB1-1214F63678FC}" srcId="{8A0FB408-7E4C-4BEA-8755-E031A74E891D}" destId="{CBBABA98-1D30-439E-9A34-56E6E7C41AC9}" srcOrd="3" destOrd="0" parTransId="{85100A53-AA83-4F67-B77A-B81727DE6544}" sibTransId="{380F2048-93AF-4363-A080-E3E86BD3935F}"/>
    <dgm:cxn modelId="{784A3A7A-03FD-4491-83CE-3CF85F34D910}" type="presOf" srcId="{48E3DDB8-AA86-45F3-A0E9-9E75B4B6793E}" destId="{E47B37BD-5499-4EF8-8AAF-4E75E2087502}" srcOrd="0" destOrd="0" presId="urn:microsoft.com/office/officeart/2005/8/layout/process1"/>
    <dgm:cxn modelId="{A29EAE0B-CB4A-4BC5-9237-96943EE9E1E5}" srcId="{8A0FB408-7E4C-4BEA-8755-E031A74E891D}" destId="{8DF5FBAB-D168-4439-9627-108886A1F74F}" srcOrd="0" destOrd="0" parTransId="{CF163CFD-661C-4625-9F58-6F7BEF98733C}" sibTransId="{48E3DDB8-AA86-45F3-A0E9-9E75B4B6793E}"/>
    <dgm:cxn modelId="{E6789335-05A3-4DFA-A51C-9168582A0CDD}" type="presOf" srcId="{AD7EBA0A-85AF-4945-994F-32B58F8AFCF5}" destId="{C37C9EF5-293F-4D81-909A-B75F8D4117EA}" srcOrd="0" destOrd="0" presId="urn:microsoft.com/office/officeart/2005/8/layout/process1"/>
    <dgm:cxn modelId="{20BE94D7-8DF9-4696-8EEA-8D7434C6E232}" type="presOf" srcId="{906F3046-B035-435C-B811-B8F01ED53124}" destId="{9664CA0B-C7C4-4BCB-86C6-EEA2F78FDB0F}" srcOrd="0" destOrd="0" presId="urn:microsoft.com/office/officeart/2005/8/layout/process1"/>
    <dgm:cxn modelId="{1E553D10-66D3-4FC9-B90A-7B21758C3C19}" type="presOf" srcId="{CBBABA98-1D30-439E-9A34-56E6E7C41AC9}" destId="{769DEE26-36D4-4914-B204-F1DDBEF044C9}" srcOrd="0" destOrd="0" presId="urn:microsoft.com/office/officeart/2005/8/layout/process1"/>
    <dgm:cxn modelId="{CF80F3E7-620B-46EE-9B31-4220B835AD8E}" type="presParOf" srcId="{F719F702-D427-4C15-8CD3-A4CE19A83170}" destId="{4E1D570E-1D7E-40CA-A39E-347840E8D5A7}" srcOrd="0" destOrd="0" presId="urn:microsoft.com/office/officeart/2005/8/layout/process1"/>
    <dgm:cxn modelId="{97C2B91E-DD2D-4DE4-B82B-CD3E97C078AA}" type="presParOf" srcId="{F719F702-D427-4C15-8CD3-A4CE19A83170}" destId="{E47B37BD-5499-4EF8-8AAF-4E75E2087502}" srcOrd="1" destOrd="0" presId="urn:microsoft.com/office/officeart/2005/8/layout/process1"/>
    <dgm:cxn modelId="{831F1260-FB70-4763-8A93-94E4BDDB1282}" type="presParOf" srcId="{E47B37BD-5499-4EF8-8AAF-4E75E2087502}" destId="{3F9B12DA-3E4E-4D7F-896D-1359A75696CA}" srcOrd="0" destOrd="0" presId="urn:microsoft.com/office/officeart/2005/8/layout/process1"/>
    <dgm:cxn modelId="{BE8F663A-1C1F-48ED-B96C-C6E10A25BB15}" type="presParOf" srcId="{F719F702-D427-4C15-8CD3-A4CE19A83170}" destId="{27CB2AB6-F1C7-4D95-AFF6-8A36B64A272D}" srcOrd="2" destOrd="0" presId="urn:microsoft.com/office/officeart/2005/8/layout/process1"/>
    <dgm:cxn modelId="{00D74B91-CB07-4110-A159-5BBBEAF85337}" type="presParOf" srcId="{F719F702-D427-4C15-8CD3-A4CE19A83170}" destId="{9664CA0B-C7C4-4BCB-86C6-EEA2F78FDB0F}" srcOrd="3" destOrd="0" presId="urn:microsoft.com/office/officeart/2005/8/layout/process1"/>
    <dgm:cxn modelId="{41300638-280F-4A3E-B163-049EF165DB68}" type="presParOf" srcId="{9664CA0B-C7C4-4BCB-86C6-EEA2F78FDB0F}" destId="{786072C6-04C0-4BE5-8908-52CBD4CD748E}" srcOrd="0" destOrd="0" presId="urn:microsoft.com/office/officeart/2005/8/layout/process1"/>
    <dgm:cxn modelId="{B7CA3EA3-E1B4-4820-83F6-5E4B2A53BF53}" type="presParOf" srcId="{F719F702-D427-4C15-8CD3-A4CE19A83170}" destId="{C37C9EF5-293F-4D81-909A-B75F8D4117EA}" srcOrd="4" destOrd="0" presId="urn:microsoft.com/office/officeart/2005/8/layout/process1"/>
    <dgm:cxn modelId="{9A19628F-1B3F-470A-A013-A175BD58BE87}" type="presParOf" srcId="{F719F702-D427-4C15-8CD3-A4CE19A83170}" destId="{F91AD403-2689-4BAA-A287-D783F715D9F7}" srcOrd="5" destOrd="0" presId="urn:microsoft.com/office/officeart/2005/8/layout/process1"/>
    <dgm:cxn modelId="{CBA87722-4E5D-4F68-A9D9-56FD5A24F1B3}" type="presParOf" srcId="{F91AD403-2689-4BAA-A287-D783F715D9F7}" destId="{77B7BB84-7CB8-40F3-AFB4-B6FB23C6D58F}" srcOrd="0" destOrd="0" presId="urn:microsoft.com/office/officeart/2005/8/layout/process1"/>
    <dgm:cxn modelId="{B02A2C0F-C37E-4052-B97C-3DC984732E9E}" type="presParOf" srcId="{F719F702-D427-4C15-8CD3-A4CE19A83170}" destId="{769DEE26-36D4-4914-B204-F1DDBEF044C9}"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425029-51D1-4255-8B82-06782C6827F8}" type="doc">
      <dgm:prSet loTypeId="urn:microsoft.com/office/officeart/2005/8/layout/hChevron3" loCatId="process" qsTypeId="urn:microsoft.com/office/officeart/2005/8/quickstyle/3d4" qsCatId="3D" csTypeId="urn:microsoft.com/office/officeart/2005/8/colors/colorful2" csCatId="colorful" phldr="1"/>
      <dgm:spPr/>
    </dgm:pt>
    <dgm:pt modelId="{7A8C16E4-F648-4040-ADE2-CFB0C7CF6C03}">
      <dgm:prSet phldrT="[Text]" custT="1"/>
      <dgm:spPr/>
      <dgm:t>
        <a:bodyPr vert="horz"/>
        <a:lstStyle/>
        <a:p>
          <a:r>
            <a:rPr lang="en-US" sz="1600" dirty="0" smtClean="0">
              <a:ln>
                <a:noFill/>
              </a:ln>
              <a:solidFill>
                <a:schemeClr val="tx1"/>
              </a:solidFill>
            </a:rPr>
            <a:t>Platform Setup</a:t>
          </a:r>
          <a:endParaRPr lang="en-US" sz="1600" dirty="0">
            <a:ln>
              <a:noFill/>
            </a:ln>
            <a:solidFill>
              <a:schemeClr val="tx1"/>
            </a:solidFill>
          </a:endParaRPr>
        </a:p>
      </dgm:t>
    </dgm:pt>
    <dgm:pt modelId="{E5EE6E81-5783-4C0E-817C-F9C41AE2C152}" type="parTrans" cxnId="{6B27A3F5-67AC-4306-9F13-B65E86889EF4}">
      <dgm:prSet/>
      <dgm:spPr/>
      <dgm:t>
        <a:bodyPr/>
        <a:lstStyle/>
        <a:p>
          <a:endParaRPr lang="en-US">
            <a:ln>
              <a:noFill/>
            </a:ln>
            <a:solidFill>
              <a:schemeClr val="tx1"/>
            </a:solidFill>
          </a:endParaRPr>
        </a:p>
      </dgm:t>
    </dgm:pt>
    <dgm:pt modelId="{9C6F4C88-AFD3-4A94-8D37-F5BA1E9B116B}" type="sibTrans" cxnId="{6B27A3F5-67AC-4306-9F13-B65E86889EF4}">
      <dgm:prSet/>
      <dgm:spPr/>
      <dgm:t>
        <a:bodyPr/>
        <a:lstStyle/>
        <a:p>
          <a:endParaRPr lang="en-US">
            <a:ln>
              <a:noFill/>
            </a:ln>
            <a:solidFill>
              <a:schemeClr val="tx1"/>
            </a:solidFill>
          </a:endParaRPr>
        </a:p>
      </dgm:t>
    </dgm:pt>
    <dgm:pt modelId="{ED16E21A-86A6-4A9F-A8D4-A44125A6F789}">
      <dgm:prSet phldrT="[Text]" custT="1"/>
      <dgm:spPr/>
      <dgm:t>
        <a:bodyPr/>
        <a:lstStyle/>
        <a:p>
          <a:r>
            <a:rPr lang="en-US" sz="2400" dirty="0" smtClean="0">
              <a:ln>
                <a:noFill/>
              </a:ln>
              <a:solidFill>
                <a:schemeClr val="tx1"/>
              </a:solidFill>
            </a:rPr>
            <a:t>Acquire Data</a:t>
          </a:r>
          <a:endParaRPr lang="en-US" sz="2400" dirty="0">
            <a:ln>
              <a:noFill/>
            </a:ln>
            <a:solidFill>
              <a:schemeClr val="tx1"/>
            </a:solidFill>
          </a:endParaRPr>
        </a:p>
      </dgm:t>
    </dgm:pt>
    <dgm:pt modelId="{240359D2-BD42-441C-978A-84CB3C071786}" type="parTrans" cxnId="{A5721376-EACE-41DF-8E2B-0C70A0E2A55B}">
      <dgm:prSet/>
      <dgm:spPr/>
      <dgm:t>
        <a:bodyPr/>
        <a:lstStyle/>
        <a:p>
          <a:endParaRPr lang="en-US">
            <a:ln>
              <a:noFill/>
            </a:ln>
            <a:solidFill>
              <a:schemeClr val="tx1"/>
            </a:solidFill>
          </a:endParaRPr>
        </a:p>
      </dgm:t>
    </dgm:pt>
    <dgm:pt modelId="{0BC1A569-6935-4944-8E4A-DD2AD914ADB4}" type="sibTrans" cxnId="{A5721376-EACE-41DF-8E2B-0C70A0E2A55B}">
      <dgm:prSet/>
      <dgm:spPr/>
      <dgm:t>
        <a:bodyPr/>
        <a:lstStyle/>
        <a:p>
          <a:endParaRPr lang="en-US">
            <a:ln>
              <a:noFill/>
            </a:ln>
            <a:solidFill>
              <a:schemeClr val="tx1"/>
            </a:solidFill>
          </a:endParaRPr>
        </a:p>
      </dgm:t>
    </dgm:pt>
    <dgm:pt modelId="{DF0BA485-9095-4BCD-810C-BB2FA359DB4E}">
      <dgm:prSet phldrT="[Text]" custT="1"/>
      <dgm:spPr/>
      <dgm:t>
        <a:bodyPr vert="vert"/>
        <a:lstStyle/>
        <a:p>
          <a:pPr algn="ctr"/>
          <a:r>
            <a:rPr lang="en-US" sz="1400" dirty="0" smtClean="0">
              <a:ln>
                <a:noFill/>
              </a:ln>
              <a:solidFill>
                <a:schemeClr val="tx1"/>
              </a:solidFill>
            </a:rPr>
            <a:t>Download</a:t>
          </a:r>
        </a:p>
        <a:p>
          <a:pPr algn="ctr"/>
          <a:endParaRPr lang="en-US" sz="1400" dirty="0" smtClean="0">
            <a:ln>
              <a:noFill/>
            </a:ln>
            <a:solidFill>
              <a:schemeClr val="tx1"/>
            </a:solidFill>
          </a:endParaRPr>
        </a:p>
      </dgm:t>
    </dgm:pt>
    <dgm:pt modelId="{2DF80018-E42E-4831-89E2-2ABFEB449454}" type="parTrans" cxnId="{B65C7D7C-3E68-45DE-ADFE-D52B57F4CEC7}">
      <dgm:prSet/>
      <dgm:spPr/>
      <dgm:t>
        <a:bodyPr/>
        <a:lstStyle/>
        <a:p>
          <a:endParaRPr lang="en-US">
            <a:ln>
              <a:noFill/>
            </a:ln>
            <a:solidFill>
              <a:schemeClr val="tx1"/>
            </a:solidFill>
          </a:endParaRPr>
        </a:p>
      </dgm:t>
    </dgm:pt>
    <dgm:pt modelId="{E01A6791-B7FD-4735-A6F5-53A1629FE3B1}" type="sibTrans" cxnId="{B65C7D7C-3E68-45DE-ADFE-D52B57F4CEC7}">
      <dgm:prSet/>
      <dgm:spPr/>
      <dgm:t>
        <a:bodyPr/>
        <a:lstStyle/>
        <a:p>
          <a:endParaRPr lang="en-US">
            <a:ln>
              <a:noFill/>
            </a:ln>
            <a:solidFill>
              <a:schemeClr val="tx1"/>
            </a:solidFill>
          </a:endParaRPr>
        </a:p>
      </dgm:t>
    </dgm:pt>
    <dgm:pt modelId="{C4E96AB0-4A21-4A9F-AA3B-DBE6737FF714}">
      <dgm:prSet phldrT="[Text]" custT="1"/>
      <dgm:spPr/>
      <dgm:t>
        <a:bodyPr/>
        <a:lstStyle/>
        <a:p>
          <a:r>
            <a:rPr lang="en-US" sz="2400" dirty="0" smtClean="0">
              <a:ln>
                <a:noFill/>
              </a:ln>
              <a:solidFill>
                <a:schemeClr val="tx1"/>
              </a:solidFill>
            </a:rPr>
            <a:t>Process Data</a:t>
          </a:r>
          <a:endParaRPr lang="en-US" sz="2400" dirty="0">
            <a:ln>
              <a:noFill/>
            </a:ln>
            <a:solidFill>
              <a:schemeClr val="tx1"/>
            </a:solidFill>
          </a:endParaRPr>
        </a:p>
      </dgm:t>
    </dgm:pt>
    <dgm:pt modelId="{FCAEF923-0AD4-497B-B281-A7FEE104142E}" type="parTrans" cxnId="{BC47FDE3-0E0A-4506-A056-9C7064DA807F}">
      <dgm:prSet/>
      <dgm:spPr/>
      <dgm:t>
        <a:bodyPr/>
        <a:lstStyle/>
        <a:p>
          <a:endParaRPr lang="en-US">
            <a:ln>
              <a:noFill/>
            </a:ln>
            <a:solidFill>
              <a:schemeClr val="tx1"/>
            </a:solidFill>
          </a:endParaRPr>
        </a:p>
      </dgm:t>
    </dgm:pt>
    <dgm:pt modelId="{4F6B29A5-D923-4153-AD1B-E95082F725BA}" type="sibTrans" cxnId="{BC47FDE3-0E0A-4506-A056-9C7064DA807F}">
      <dgm:prSet/>
      <dgm:spPr/>
      <dgm:t>
        <a:bodyPr/>
        <a:lstStyle/>
        <a:p>
          <a:endParaRPr lang="en-US">
            <a:ln>
              <a:noFill/>
            </a:ln>
            <a:solidFill>
              <a:schemeClr val="tx1"/>
            </a:solidFill>
          </a:endParaRPr>
        </a:p>
      </dgm:t>
    </dgm:pt>
    <dgm:pt modelId="{AC0E4E6E-C975-4E10-9FC3-D2B779F68D65}">
      <dgm:prSet phldrT="[Text]" custT="1"/>
      <dgm:spPr>
        <a:ln>
          <a:solidFill>
            <a:schemeClr val="tx1"/>
          </a:solidFill>
        </a:ln>
      </dgm:spPr>
      <dgm:t>
        <a:bodyPr vert="vert"/>
        <a:lstStyle/>
        <a:p>
          <a:r>
            <a:rPr lang="en-US" sz="1400" dirty="0" smtClean="0">
              <a:ln>
                <a:noFill/>
              </a:ln>
              <a:solidFill>
                <a:schemeClr val="tx1"/>
              </a:solidFill>
            </a:rPr>
            <a:t>Final Product Generation</a:t>
          </a:r>
          <a:endParaRPr lang="en-US" sz="1400" dirty="0">
            <a:ln>
              <a:noFill/>
            </a:ln>
            <a:solidFill>
              <a:schemeClr val="tx1"/>
            </a:solidFill>
          </a:endParaRPr>
        </a:p>
      </dgm:t>
    </dgm:pt>
    <dgm:pt modelId="{43B765FF-E4EB-4723-A93E-B896FFC3CE18}" type="parTrans" cxnId="{6D13897B-5724-4C11-866F-0E88D7391913}">
      <dgm:prSet/>
      <dgm:spPr/>
      <dgm:t>
        <a:bodyPr/>
        <a:lstStyle/>
        <a:p>
          <a:endParaRPr lang="en-US">
            <a:ln>
              <a:noFill/>
            </a:ln>
            <a:solidFill>
              <a:schemeClr val="tx1"/>
            </a:solidFill>
          </a:endParaRPr>
        </a:p>
      </dgm:t>
    </dgm:pt>
    <dgm:pt modelId="{A6D55570-5BCA-4E40-B4B5-B9CAD6C7E261}" type="sibTrans" cxnId="{6D13897B-5724-4C11-866F-0E88D7391913}">
      <dgm:prSet/>
      <dgm:spPr/>
      <dgm:t>
        <a:bodyPr/>
        <a:lstStyle/>
        <a:p>
          <a:endParaRPr lang="en-US">
            <a:ln>
              <a:noFill/>
            </a:ln>
            <a:solidFill>
              <a:schemeClr val="tx1"/>
            </a:solidFill>
          </a:endParaRPr>
        </a:p>
      </dgm:t>
    </dgm:pt>
    <dgm:pt modelId="{A612DFA1-6669-4C5B-8414-4EDB16078B96}" type="pres">
      <dgm:prSet presAssocID="{72425029-51D1-4255-8B82-06782C6827F8}" presName="Name0" presStyleCnt="0">
        <dgm:presLayoutVars>
          <dgm:dir/>
          <dgm:resizeHandles val="exact"/>
        </dgm:presLayoutVars>
      </dgm:prSet>
      <dgm:spPr/>
    </dgm:pt>
    <dgm:pt modelId="{6259C125-9E30-4B1F-B5D5-C957CF46B4D4}" type="pres">
      <dgm:prSet presAssocID="{7A8C16E4-F648-4040-ADE2-CFB0C7CF6C03}" presName="parTxOnly" presStyleLbl="node1" presStyleIdx="0" presStyleCnt="5" custScaleX="38036">
        <dgm:presLayoutVars>
          <dgm:bulletEnabled val="1"/>
        </dgm:presLayoutVars>
      </dgm:prSet>
      <dgm:spPr/>
      <dgm:t>
        <a:bodyPr/>
        <a:lstStyle/>
        <a:p>
          <a:endParaRPr lang="en-US"/>
        </a:p>
      </dgm:t>
    </dgm:pt>
    <dgm:pt modelId="{0C57C99A-D501-4985-88D4-ADF1C0BB61B5}" type="pres">
      <dgm:prSet presAssocID="{9C6F4C88-AFD3-4A94-8D37-F5BA1E9B116B}" presName="parSpace" presStyleCnt="0"/>
      <dgm:spPr/>
    </dgm:pt>
    <dgm:pt modelId="{4929B83E-131C-418D-8A33-ACF232565963}" type="pres">
      <dgm:prSet presAssocID="{ED16E21A-86A6-4A9F-A8D4-A44125A6F789}" presName="parTxOnly" presStyleLbl="node1" presStyleIdx="1" presStyleCnt="5">
        <dgm:presLayoutVars>
          <dgm:bulletEnabled val="1"/>
        </dgm:presLayoutVars>
      </dgm:prSet>
      <dgm:spPr/>
      <dgm:t>
        <a:bodyPr/>
        <a:lstStyle/>
        <a:p>
          <a:endParaRPr lang="en-US"/>
        </a:p>
      </dgm:t>
    </dgm:pt>
    <dgm:pt modelId="{EF840389-9DF6-4F91-B252-01F443CA0EDD}" type="pres">
      <dgm:prSet presAssocID="{0BC1A569-6935-4944-8E4A-DD2AD914ADB4}" presName="parSpace" presStyleCnt="0"/>
      <dgm:spPr/>
    </dgm:pt>
    <dgm:pt modelId="{CB4D9C00-D6E2-4A06-A214-703D832D7300}" type="pres">
      <dgm:prSet presAssocID="{DF0BA485-9095-4BCD-810C-BB2FA359DB4E}" presName="parTxOnly" presStyleLbl="node1" presStyleIdx="2" presStyleCnt="5" custScaleX="41532">
        <dgm:presLayoutVars>
          <dgm:bulletEnabled val="1"/>
        </dgm:presLayoutVars>
      </dgm:prSet>
      <dgm:spPr/>
      <dgm:t>
        <a:bodyPr/>
        <a:lstStyle/>
        <a:p>
          <a:endParaRPr lang="en-US"/>
        </a:p>
      </dgm:t>
    </dgm:pt>
    <dgm:pt modelId="{68B63F08-51DC-40F3-9A86-A6386ACD37BE}" type="pres">
      <dgm:prSet presAssocID="{E01A6791-B7FD-4735-A6F5-53A1629FE3B1}" presName="parSpace" presStyleCnt="0"/>
      <dgm:spPr/>
    </dgm:pt>
    <dgm:pt modelId="{2494CB55-672C-4BFB-8B73-2096B0167B2E}" type="pres">
      <dgm:prSet presAssocID="{C4E96AB0-4A21-4A9F-AA3B-DBE6737FF714}" presName="parTxOnly" presStyleLbl="node1" presStyleIdx="3" presStyleCnt="5">
        <dgm:presLayoutVars>
          <dgm:bulletEnabled val="1"/>
        </dgm:presLayoutVars>
      </dgm:prSet>
      <dgm:spPr/>
      <dgm:t>
        <a:bodyPr/>
        <a:lstStyle/>
        <a:p>
          <a:endParaRPr lang="en-US"/>
        </a:p>
      </dgm:t>
    </dgm:pt>
    <dgm:pt modelId="{BD6DFD32-6DFE-411D-AA2D-CDF076E9D0D3}" type="pres">
      <dgm:prSet presAssocID="{4F6B29A5-D923-4153-AD1B-E95082F725BA}" presName="parSpace" presStyleCnt="0"/>
      <dgm:spPr/>
    </dgm:pt>
    <dgm:pt modelId="{D0DD2F0C-C851-4244-9AF3-8A0224A86AEB}" type="pres">
      <dgm:prSet presAssocID="{AC0E4E6E-C975-4E10-9FC3-D2B779F68D65}" presName="parTxOnly" presStyleLbl="node1" presStyleIdx="4" presStyleCnt="5" custScaleX="54725">
        <dgm:presLayoutVars>
          <dgm:bulletEnabled val="1"/>
        </dgm:presLayoutVars>
      </dgm:prSet>
      <dgm:spPr/>
      <dgm:t>
        <a:bodyPr/>
        <a:lstStyle/>
        <a:p>
          <a:endParaRPr lang="en-US"/>
        </a:p>
      </dgm:t>
    </dgm:pt>
  </dgm:ptLst>
  <dgm:cxnLst>
    <dgm:cxn modelId="{BC47FDE3-0E0A-4506-A056-9C7064DA807F}" srcId="{72425029-51D1-4255-8B82-06782C6827F8}" destId="{C4E96AB0-4A21-4A9F-AA3B-DBE6737FF714}" srcOrd="3" destOrd="0" parTransId="{FCAEF923-0AD4-497B-B281-A7FEE104142E}" sibTransId="{4F6B29A5-D923-4153-AD1B-E95082F725BA}"/>
    <dgm:cxn modelId="{F9396459-5384-4F19-B7AF-79EC46A33357}" type="presOf" srcId="{AC0E4E6E-C975-4E10-9FC3-D2B779F68D65}" destId="{D0DD2F0C-C851-4244-9AF3-8A0224A86AEB}" srcOrd="0" destOrd="0" presId="urn:microsoft.com/office/officeart/2005/8/layout/hChevron3"/>
    <dgm:cxn modelId="{9EA99F6A-3671-40AC-A01D-D4876D0690F7}" type="presOf" srcId="{ED16E21A-86A6-4A9F-A8D4-A44125A6F789}" destId="{4929B83E-131C-418D-8A33-ACF232565963}" srcOrd="0" destOrd="0" presId="urn:microsoft.com/office/officeart/2005/8/layout/hChevron3"/>
    <dgm:cxn modelId="{4FA5BEF6-484B-42AD-B869-1743E900FF7F}" type="presOf" srcId="{7A8C16E4-F648-4040-ADE2-CFB0C7CF6C03}" destId="{6259C125-9E30-4B1F-B5D5-C957CF46B4D4}" srcOrd="0" destOrd="0" presId="urn:microsoft.com/office/officeart/2005/8/layout/hChevron3"/>
    <dgm:cxn modelId="{1A22CB78-95B9-4929-ADCF-6290709F9672}" type="presOf" srcId="{C4E96AB0-4A21-4A9F-AA3B-DBE6737FF714}" destId="{2494CB55-672C-4BFB-8B73-2096B0167B2E}" srcOrd="0" destOrd="0" presId="urn:microsoft.com/office/officeart/2005/8/layout/hChevron3"/>
    <dgm:cxn modelId="{4495E3B1-ACED-4AED-AE55-E768D0E5192A}" type="presOf" srcId="{DF0BA485-9095-4BCD-810C-BB2FA359DB4E}" destId="{CB4D9C00-D6E2-4A06-A214-703D832D7300}" srcOrd="0" destOrd="0" presId="urn:microsoft.com/office/officeart/2005/8/layout/hChevron3"/>
    <dgm:cxn modelId="{A5721376-EACE-41DF-8E2B-0C70A0E2A55B}" srcId="{72425029-51D1-4255-8B82-06782C6827F8}" destId="{ED16E21A-86A6-4A9F-A8D4-A44125A6F789}" srcOrd="1" destOrd="0" parTransId="{240359D2-BD42-441C-978A-84CB3C071786}" sibTransId="{0BC1A569-6935-4944-8E4A-DD2AD914ADB4}"/>
    <dgm:cxn modelId="{B65C7D7C-3E68-45DE-ADFE-D52B57F4CEC7}" srcId="{72425029-51D1-4255-8B82-06782C6827F8}" destId="{DF0BA485-9095-4BCD-810C-BB2FA359DB4E}" srcOrd="2" destOrd="0" parTransId="{2DF80018-E42E-4831-89E2-2ABFEB449454}" sibTransId="{E01A6791-B7FD-4735-A6F5-53A1629FE3B1}"/>
    <dgm:cxn modelId="{EF3E13BE-EA07-4AF7-8DBC-6498257FA64F}" type="presOf" srcId="{72425029-51D1-4255-8B82-06782C6827F8}" destId="{A612DFA1-6669-4C5B-8414-4EDB16078B96}" srcOrd="0" destOrd="0" presId="urn:microsoft.com/office/officeart/2005/8/layout/hChevron3"/>
    <dgm:cxn modelId="{6B27A3F5-67AC-4306-9F13-B65E86889EF4}" srcId="{72425029-51D1-4255-8B82-06782C6827F8}" destId="{7A8C16E4-F648-4040-ADE2-CFB0C7CF6C03}" srcOrd="0" destOrd="0" parTransId="{E5EE6E81-5783-4C0E-817C-F9C41AE2C152}" sibTransId="{9C6F4C88-AFD3-4A94-8D37-F5BA1E9B116B}"/>
    <dgm:cxn modelId="{6D13897B-5724-4C11-866F-0E88D7391913}" srcId="{72425029-51D1-4255-8B82-06782C6827F8}" destId="{AC0E4E6E-C975-4E10-9FC3-D2B779F68D65}" srcOrd="4" destOrd="0" parTransId="{43B765FF-E4EB-4723-A93E-B896FFC3CE18}" sibTransId="{A6D55570-5BCA-4E40-B4B5-B9CAD6C7E261}"/>
    <dgm:cxn modelId="{972F77F1-37B4-4021-80D0-373F6B4BC522}" type="presParOf" srcId="{A612DFA1-6669-4C5B-8414-4EDB16078B96}" destId="{6259C125-9E30-4B1F-B5D5-C957CF46B4D4}" srcOrd="0" destOrd="0" presId="urn:microsoft.com/office/officeart/2005/8/layout/hChevron3"/>
    <dgm:cxn modelId="{C97E7933-8129-4495-9ED3-A5186765B913}" type="presParOf" srcId="{A612DFA1-6669-4C5B-8414-4EDB16078B96}" destId="{0C57C99A-D501-4985-88D4-ADF1C0BB61B5}" srcOrd="1" destOrd="0" presId="urn:microsoft.com/office/officeart/2005/8/layout/hChevron3"/>
    <dgm:cxn modelId="{85B17FF6-2399-41E3-AF35-52903566AD7C}" type="presParOf" srcId="{A612DFA1-6669-4C5B-8414-4EDB16078B96}" destId="{4929B83E-131C-418D-8A33-ACF232565963}" srcOrd="2" destOrd="0" presId="urn:microsoft.com/office/officeart/2005/8/layout/hChevron3"/>
    <dgm:cxn modelId="{FCB139B6-17B9-4CF4-9C84-BCFDAB54873D}" type="presParOf" srcId="{A612DFA1-6669-4C5B-8414-4EDB16078B96}" destId="{EF840389-9DF6-4F91-B252-01F443CA0EDD}" srcOrd="3" destOrd="0" presId="urn:microsoft.com/office/officeart/2005/8/layout/hChevron3"/>
    <dgm:cxn modelId="{DAF0BC89-8081-4412-8F8F-8476E94E40BD}" type="presParOf" srcId="{A612DFA1-6669-4C5B-8414-4EDB16078B96}" destId="{CB4D9C00-D6E2-4A06-A214-703D832D7300}" srcOrd="4" destOrd="0" presId="urn:microsoft.com/office/officeart/2005/8/layout/hChevron3"/>
    <dgm:cxn modelId="{05159F2D-0595-4BAA-92DC-FAE3134B5A3B}" type="presParOf" srcId="{A612DFA1-6669-4C5B-8414-4EDB16078B96}" destId="{68B63F08-51DC-40F3-9A86-A6386ACD37BE}" srcOrd="5" destOrd="0" presId="urn:microsoft.com/office/officeart/2005/8/layout/hChevron3"/>
    <dgm:cxn modelId="{6EF9425C-6CFE-4169-AAD9-A49909EC514F}" type="presParOf" srcId="{A612DFA1-6669-4C5B-8414-4EDB16078B96}" destId="{2494CB55-672C-4BFB-8B73-2096B0167B2E}" srcOrd="6" destOrd="0" presId="urn:microsoft.com/office/officeart/2005/8/layout/hChevron3"/>
    <dgm:cxn modelId="{29F4AA1B-522B-47CE-830A-1BE4F0A7D69F}" type="presParOf" srcId="{A612DFA1-6669-4C5B-8414-4EDB16078B96}" destId="{BD6DFD32-6DFE-411D-AA2D-CDF076E9D0D3}" srcOrd="7" destOrd="0" presId="urn:microsoft.com/office/officeart/2005/8/layout/hChevron3"/>
    <dgm:cxn modelId="{5A8A86EE-E10C-481B-8309-EDD28A6D96A2}" type="presParOf" srcId="{A612DFA1-6669-4C5B-8414-4EDB16078B96}" destId="{D0DD2F0C-C851-4244-9AF3-8A0224A86AEB}"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2425029-51D1-4255-8B82-06782C6827F8}" type="doc">
      <dgm:prSet loTypeId="urn:microsoft.com/office/officeart/2005/8/layout/hChevron3" loCatId="process" qsTypeId="urn:microsoft.com/office/officeart/2005/8/quickstyle/3d4" qsCatId="3D" csTypeId="urn:microsoft.com/office/officeart/2005/8/colors/colorful2" csCatId="colorful" phldr="1"/>
      <dgm:spPr/>
    </dgm:pt>
    <dgm:pt modelId="{7A8C16E4-F648-4040-ADE2-CFB0C7CF6C03}">
      <dgm:prSet phldrT="[Text]" custT="1"/>
      <dgm:spPr/>
      <dgm:t>
        <a:bodyPr vert="horz"/>
        <a:lstStyle/>
        <a:p>
          <a:r>
            <a:rPr lang="en-US" sz="1600" dirty="0" smtClean="0">
              <a:ln>
                <a:noFill/>
              </a:ln>
              <a:solidFill>
                <a:schemeClr val="tx1"/>
              </a:solidFill>
            </a:rPr>
            <a:t>Platform Setup</a:t>
          </a:r>
          <a:endParaRPr lang="en-US" sz="1600" dirty="0">
            <a:ln>
              <a:noFill/>
            </a:ln>
            <a:solidFill>
              <a:schemeClr val="tx1"/>
            </a:solidFill>
          </a:endParaRPr>
        </a:p>
      </dgm:t>
    </dgm:pt>
    <dgm:pt modelId="{E5EE6E81-5783-4C0E-817C-F9C41AE2C152}" type="parTrans" cxnId="{6B27A3F5-67AC-4306-9F13-B65E86889EF4}">
      <dgm:prSet/>
      <dgm:spPr/>
      <dgm:t>
        <a:bodyPr/>
        <a:lstStyle/>
        <a:p>
          <a:endParaRPr lang="en-US">
            <a:ln>
              <a:noFill/>
            </a:ln>
            <a:solidFill>
              <a:schemeClr val="tx1"/>
            </a:solidFill>
          </a:endParaRPr>
        </a:p>
      </dgm:t>
    </dgm:pt>
    <dgm:pt modelId="{9C6F4C88-AFD3-4A94-8D37-F5BA1E9B116B}" type="sibTrans" cxnId="{6B27A3F5-67AC-4306-9F13-B65E86889EF4}">
      <dgm:prSet/>
      <dgm:spPr/>
      <dgm:t>
        <a:bodyPr/>
        <a:lstStyle/>
        <a:p>
          <a:endParaRPr lang="en-US">
            <a:ln>
              <a:noFill/>
            </a:ln>
            <a:solidFill>
              <a:schemeClr val="tx1"/>
            </a:solidFill>
          </a:endParaRPr>
        </a:p>
      </dgm:t>
    </dgm:pt>
    <dgm:pt modelId="{ED16E21A-86A6-4A9F-A8D4-A44125A6F789}">
      <dgm:prSet phldrT="[Text]" custT="1"/>
      <dgm:spPr>
        <a:solidFill>
          <a:srgbClr val="FFC000"/>
        </a:solidFill>
      </dgm:spPr>
      <dgm:t>
        <a:bodyPr/>
        <a:lstStyle/>
        <a:p>
          <a:r>
            <a:rPr lang="en-US" sz="2400" dirty="0" smtClean="0">
              <a:ln>
                <a:noFill/>
              </a:ln>
              <a:solidFill>
                <a:schemeClr val="tx1"/>
              </a:solidFill>
            </a:rPr>
            <a:t>Acquire &amp; Process Data</a:t>
          </a:r>
          <a:endParaRPr lang="en-US" sz="2400" dirty="0">
            <a:ln>
              <a:noFill/>
            </a:ln>
            <a:solidFill>
              <a:schemeClr val="tx1"/>
            </a:solidFill>
          </a:endParaRPr>
        </a:p>
      </dgm:t>
    </dgm:pt>
    <dgm:pt modelId="{240359D2-BD42-441C-978A-84CB3C071786}" type="parTrans" cxnId="{A5721376-EACE-41DF-8E2B-0C70A0E2A55B}">
      <dgm:prSet/>
      <dgm:spPr/>
      <dgm:t>
        <a:bodyPr/>
        <a:lstStyle/>
        <a:p>
          <a:endParaRPr lang="en-US">
            <a:ln>
              <a:noFill/>
            </a:ln>
            <a:solidFill>
              <a:schemeClr val="tx1"/>
            </a:solidFill>
          </a:endParaRPr>
        </a:p>
      </dgm:t>
    </dgm:pt>
    <dgm:pt modelId="{0BC1A569-6935-4944-8E4A-DD2AD914ADB4}" type="sibTrans" cxnId="{A5721376-EACE-41DF-8E2B-0C70A0E2A55B}">
      <dgm:prSet/>
      <dgm:spPr/>
      <dgm:t>
        <a:bodyPr/>
        <a:lstStyle/>
        <a:p>
          <a:endParaRPr lang="en-US">
            <a:ln>
              <a:noFill/>
            </a:ln>
            <a:solidFill>
              <a:schemeClr val="tx1"/>
            </a:solidFill>
          </a:endParaRPr>
        </a:p>
      </dgm:t>
    </dgm:pt>
    <dgm:pt modelId="{DF0BA485-9095-4BCD-810C-BB2FA359DB4E}">
      <dgm:prSet phldrT="[Text]" custT="1"/>
      <dgm:spPr/>
      <dgm:t>
        <a:bodyPr vert="vert"/>
        <a:lstStyle/>
        <a:p>
          <a:pPr algn="ctr"/>
          <a:r>
            <a:rPr lang="en-US" sz="1050" dirty="0" smtClean="0">
              <a:ln>
                <a:noFill/>
              </a:ln>
              <a:solidFill>
                <a:schemeClr val="tx1"/>
              </a:solidFill>
            </a:rPr>
            <a:t>Download</a:t>
          </a:r>
        </a:p>
        <a:p>
          <a:pPr algn="ctr"/>
          <a:endParaRPr lang="en-US" sz="1400" dirty="0" smtClean="0">
            <a:ln>
              <a:noFill/>
            </a:ln>
            <a:solidFill>
              <a:schemeClr val="tx1"/>
            </a:solidFill>
          </a:endParaRPr>
        </a:p>
      </dgm:t>
    </dgm:pt>
    <dgm:pt modelId="{2DF80018-E42E-4831-89E2-2ABFEB449454}" type="parTrans" cxnId="{B65C7D7C-3E68-45DE-ADFE-D52B57F4CEC7}">
      <dgm:prSet/>
      <dgm:spPr/>
      <dgm:t>
        <a:bodyPr/>
        <a:lstStyle/>
        <a:p>
          <a:endParaRPr lang="en-US">
            <a:ln>
              <a:noFill/>
            </a:ln>
            <a:solidFill>
              <a:schemeClr val="tx1"/>
            </a:solidFill>
          </a:endParaRPr>
        </a:p>
      </dgm:t>
    </dgm:pt>
    <dgm:pt modelId="{E01A6791-B7FD-4735-A6F5-53A1629FE3B1}" type="sibTrans" cxnId="{B65C7D7C-3E68-45DE-ADFE-D52B57F4CEC7}">
      <dgm:prSet/>
      <dgm:spPr/>
      <dgm:t>
        <a:bodyPr/>
        <a:lstStyle/>
        <a:p>
          <a:endParaRPr lang="en-US">
            <a:ln>
              <a:noFill/>
            </a:ln>
            <a:solidFill>
              <a:schemeClr val="tx1"/>
            </a:solidFill>
          </a:endParaRPr>
        </a:p>
      </dgm:t>
    </dgm:pt>
    <dgm:pt modelId="{C4E96AB0-4A21-4A9F-AA3B-DBE6737FF714}">
      <dgm:prSet phldrT="[Text]" custT="1"/>
      <dgm:spPr/>
      <dgm:t>
        <a:bodyPr vert="vert"/>
        <a:lstStyle/>
        <a:p>
          <a:r>
            <a:rPr lang="en-US" sz="1200" dirty="0" smtClean="0">
              <a:ln>
                <a:noFill/>
              </a:ln>
              <a:solidFill>
                <a:schemeClr val="tx1"/>
              </a:solidFill>
            </a:rPr>
            <a:t>Process Data</a:t>
          </a:r>
          <a:endParaRPr lang="en-US" sz="1200" dirty="0">
            <a:ln>
              <a:noFill/>
            </a:ln>
            <a:solidFill>
              <a:schemeClr val="tx1"/>
            </a:solidFill>
          </a:endParaRPr>
        </a:p>
      </dgm:t>
    </dgm:pt>
    <dgm:pt modelId="{FCAEF923-0AD4-497B-B281-A7FEE104142E}" type="parTrans" cxnId="{BC47FDE3-0E0A-4506-A056-9C7064DA807F}">
      <dgm:prSet/>
      <dgm:spPr/>
      <dgm:t>
        <a:bodyPr/>
        <a:lstStyle/>
        <a:p>
          <a:endParaRPr lang="en-US">
            <a:ln>
              <a:noFill/>
            </a:ln>
            <a:solidFill>
              <a:schemeClr val="tx1"/>
            </a:solidFill>
          </a:endParaRPr>
        </a:p>
      </dgm:t>
    </dgm:pt>
    <dgm:pt modelId="{4F6B29A5-D923-4153-AD1B-E95082F725BA}" type="sibTrans" cxnId="{BC47FDE3-0E0A-4506-A056-9C7064DA807F}">
      <dgm:prSet/>
      <dgm:spPr/>
      <dgm:t>
        <a:bodyPr/>
        <a:lstStyle/>
        <a:p>
          <a:endParaRPr lang="en-US">
            <a:ln>
              <a:noFill/>
            </a:ln>
            <a:solidFill>
              <a:schemeClr val="tx1"/>
            </a:solidFill>
          </a:endParaRPr>
        </a:p>
      </dgm:t>
    </dgm:pt>
    <dgm:pt modelId="{AC0E4E6E-C975-4E10-9FC3-D2B779F68D65}">
      <dgm:prSet phldrT="[Text]" custT="1"/>
      <dgm:spPr>
        <a:ln>
          <a:solidFill>
            <a:schemeClr val="tx1"/>
          </a:solidFill>
        </a:ln>
      </dgm:spPr>
      <dgm:t>
        <a:bodyPr vert="vert"/>
        <a:lstStyle/>
        <a:p>
          <a:r>
            <a:rPr lang="en-US" sz="1200" b="0" dirty="0" smtClean="0">
              <a:ln>
                <a:noFill/>
              </a:ln>
              <a:solidFill>
                <a:schemeClr val="tx1"/>
              </a:solidFill>
            </a:rPr>
            <a:t>Final Product Generation</a:t>
          </a:r>
          <a:endParaRPr lang="en-US" sz="1200" b="0" dirty="0">
            <a:ln>
              <a:noFill/>
            </a:ln>
            <a:solidFill>
              <a:schemeClr val="tx1"/>
            </a:solidFill>
          </a:endParaRPr>
        </a:p>
      </dgm:t>
    </dgm:pt>
    <dgm:pt modelId="{43B765FF-E4EB-4723-A93E-B896FFC3CE18}" type="parTrans" cxnId="{6D13897B-5724-4C11-866F-0E88D7391913}">
      <dgm:prSet/>
      <dgm:spPr/>
      <dgm:t>
        <a:bodyPr/>
        <a:lstStyle/>
        <a:p>
          <a:endParaRPr lang="en-US">
            <a:ln>
              <a:noFill/>
            </a:ln>
            <a:solidFill>
              <a:schemeClr val="tx1"/>
            </a:solidFill>
          </a:endParaRPr>
        </a:p>
      </dgm:t>
    </dgm:pt>
    <dgm:pt modelId="{A6D55570-5BCA-4E40-B4B5-B9CAD6C7E261}" type="sibTrans" cxnId="{6D13897B-5724-4C11-866F-0E88D7391913}">
      <dgm:prSet/>
      <dgm:spPr/>
      <dgm:t>
        <a:bodyPr/>
        <a:lstStyle/>
        <a:p>
          <a:endParaRPr lang="en-US">
            <a:ln>
              <a:noFill/>
            </a:ln>
            <a:solidFill>
              <a:schemeClr val="tx1"/>
            </a:solidFill>
          </a:endParaRPr>
        </a:p>
      </dgm:t>
    </dgm:pt>
    <dgm:pt modelId="{A612DFA1-6669-4C5B-8414-4EDB16078B96}" type="pres">
      <dgm:prSet presAssocID="{72425029-51D1-4255-8B82-06782C6827F8}" presName="Name0" presStyleCnt="0">
        <dgm:presLayoutVars>
          <dgm:dir/>
          <dgm:resizeHandles val="exact"/>
        </dgm:presLayoutVars>
      </dgm:prSet>
      <dgm:spPr/>
    </dgm:pt>
    <dgm:pt modelId="{6259C125-9E30-4B1F-B5D5-C957CF46B4D4}" type="pres">
      <dgm:prSet presAssocID="{7A8C16E4-F648-4040-ADE2-CFB0C7CF6C03}" presName="parTxOnly" presStyleLbl="node1" presStyleIdx="0" presStyleCnt="5" custScaleX="39345">
        <dgm:presLayoutVars>
          <dgm:bulletEnabled val="1"/>
        </dgm:presLayoutVars>
      </dgm:prSet>
      <dgm:spPr/>
      <dgm:t>
        <a:bodyPr/>
        <a:lstStyle/>
        <a:p>
          <a:endParaRPr lang="en-US"/>
        </a:p>
      </dgm:t>
    </dgm:pt>
    <dgm:pt modelId="{0C57C99A-D501-4985-88D4-ADF1C0BB61B5}" type="pres">
      <dgm:prSet presAssocID="{9C6F4C88-AFD3-4A94-8D37-F5BA1E9B116B}" presName="parSpace" presStyleCnt="0"/>
      <dgm:spPr/>
    </dgm:pt>
    <dgm:pt modelId="{4929B83E-131C-418D-8A33-ACF232565963}" type="pres">
      <dgm:prSet presAssocID="{ED16E21A-86A6-4A9F-A8D4-A44125A6F789}" presName="parTxOnly" presStyleLbl="node1" presStyleIdx="1" presStyleCnt="5">
        <dgm:presLayoutVars>
          <dgm:bulletEnabled val="1"/>
        </dgm:presLayoutVars>
      </dgm:prSet>
      <dgm:spPr/>
      <dgm:t>
        <a:bodyPr/>
        <a:lstStyle/>
        <a:p>
          <a:endParaRPr lang="en-US"/>
        </a:p>
      </dgm:t>
    </dgm:pt>
    <dgm:pt modelId="{EF840389-9DF6-4F91-B252-01F443CA0EDD}" type="pres">
      <dgm:prSet presAssocID="{0BC1A569-6935-4944-8E4A-DD2AD914ADB4}" presName="parSpace" presStyleCnt="0"/>
      <dgm:spPr/>
    </dgm:pt>
    <dgm:pt modelId="{CB4D9C00-D6E2-4A06-A214-703D832D7300}" type="pres">
      <dgm:prSet presAssocID="{DF0BA485-9095-4BCD-810C-BB2FA359DB4E}" presName="parTxOnly" presStyleLbl="node1" presStyleIdx="2" presStyleCnt="5" custScaleX="41532">
        <dgm:presLayoutVars>
          <dgm:bulletEnabled val="1"/>
        </dgm:presLayoutVars>
      </dgm:prSet>
      <dgm:spPr/>
      <dgm:t>
        <a:bodyPr/>
        <a:lstStyle/>
        <a:p>
          <a:endParaRPr lang="en-US"/>
        </a:p>
      </dgm:t>
    </dgm:pt>
    <dgm:pt modelId="{68B63F08-51DC-40F3-9A86-A6386ACD37BE}" type="pres">
      <dgm:prSet presAssocID="{E01A6791-B7FD-4735-A6F5-53A1629FE3B1}" presName="parSpace" presStyleCnt="0"/>
      <dgm:spPr/>
    </dgm:pt>
    <dgm:pt modelId="{2494CB55-672C-4BFB-8B73-2096B0167B2E}" type="pres">
      <dgm:prSet presAssocID="{C4E96AB0-4A21-4A9F-AA3B-DBE6737FF714}" presName="parTxOnly" presStyleLbl="node1" presStyleIdx="3" presStyleCnt="5" custScaleX="40306">
        <dgm:presLayoutVars>
          <dgm:bulletEnabled val="1"/>
        </dgm:presLayoutVars>
      </dgm:prSet>
      <dgm:spPr/>
      <dgm:t>
        <a:bodyPr/>
        <a:lstStyle/>
        <a:p>
          <a:endParaRPr lang="en-US"/>
        </a:p>
      </dgm:t>
    </dgm:pt>
    <dgm:pt modelId="{BD6DFD32-6DFE-411D-AA2D-CDF076E9D0D3}" type="pres">
      <dgm:prSet presAssocID="{4F6B29A5-D923-4153-AD1B-E95082F725BA}" presName="parSpace" presStyleCnt="0"/>
      <dgm:spPr/>
    </dgm:pt>
    <dgm:pt modelId="{D0DD2F0C-C851-4244-9AF3-8A0224A86AEB}" type="pres">
      <dgm:prSet presAssocID="{AC0E4E6E-C975-4E10-9FC3-D2B779F68D65}" presName="parTxOnly" presStyleLbl="node1" presStyleIdx="4" presStyleCnt="5" custScaleX="41761">
        <dgm:presLayoutVars>
          <dgm:bulletEnabled val="1"/>
        </dgm:presLayoutVars>
      </dgm:prSet>
      <dgm:spPr/>
      <dgm:t>
        <a:bodyPr/>
        <a:lstStyle/>
        <a:p>
          <a:endParaRPr lang="en-US"/>
        </a:p>
      </dgm:t>
    </dgm:pt>
  </dgm:ptLst>
  <dgm:cxnLst>
    <dgm:cxn modelId="{8653C897-4EAE-4E5C-8426-0D23F2C9ADC7}" type="presOf" srcId="{DF0BA485-9095-4BCD-810C-BB2FA359DB4E}" destId="{CB4D9C00-D6E2-4A06-A214-703D832D7300}" srcOrd="0" destOrd="0" presId="urn:microsoft.com/office/officeart/2005/8/layout/hChevron3"/>
    <dgm:cxn modelId="{394F10AD-BBF2-4F67-904E-FD4F5E1E645D}" type="presOf" srcId="{AC0E4E6E-C975-4E10-9FC3-D2B779F68D65}" destId="{D0DD2F0C-C851-4244-9AF3-8A0224A86AEB}" srcOrd="0" destOrd="0" presId="urn:microsoft.com/office/officeart/2005/8/layout/hChevron3"/>
    <dgm:cxn modelId="{BC47FDE3-0E0A-4506-A056-9C7064DA807F}" srcId="{72425029-51D1-4255-8B82-06782C6827F8}" destId="{C4E96AB0-4A21-4A9F-AA3B-DBE6737FF714}" srcOrd="3" destOrd="0" parTransId="{FCAEF923-0AD4-497B-B281-A7FEE104142E}" sibTransId="{4F6B29A5-D923-4153-AD1B-E95082F725BA}"/>
    <dgm:cxn modelId="{571637AB-A3AA-4AD0-B032-4D2473B8F7BD}" type="presOf" srcId="{ED16E21A-86A6-4A9F-A8D4-A44125A6F789}" destId="{4929B83E-131C-418D-8A33-ACF232565963}" srcOrd="0" destOrd="0" presId="urn:microsoft.com/office/officeart/2005/8/layout/hChevron3"/>
    <dgm:cxn modelId="{6307B7C5-CD0F-4362-B81A-1BE75D5DE1BC}" type="presOf" srcId="{72425029-51D1-4255-8B82-06782C6827F8}" destId="{A612DFA1-6669-4C5B-8414-4EDB16078B96}" srcOrd="0" destOrd="0" presId="urn:microsoft.com/office/officeart/2005/8/layout/hChevron3"/>
    <dgm:cxn modelId="{C7857873-DCEB-4649-A543-0531C1761548}" type="presOf" srcId="{7A8C16E4-F648-4040-ADE2-CFB0C7CF6C03}" destId="{6259C125-9E30-4B1F-B5D5-C957CF46B4D4}" srcOrd="0" destOrd="0" presId="urn:microsoft.com/office/officeart/2005/8/layout/hChevron3"/>
    <dgm:cxn modelId="{2C1F6D85-E6EC-4CFD-A75A-14576E733CC6}" type="presOf" srcId="{C4E96AB0-4A21-4A9F-AA3B-DBE6737FF714}" destId="{2494CB55-672C-4BFB-8B73-2096B0167B2E}" srcOrd="0" destOrd="0" presId="urn:microsoft.com/office/officeart/2005/8/layout/hChevron3"/>
    <dgm:cxn modelId="{B65C7D7C-3E68-45DE-ADFE-D52B57F4CEC7}" srcId="{72425029-51D1-4255-8B82-06782C6827F8}" destId="{DF0BA485-9095-4BCD-810C-BB2FA359DB4E}" srcOrd="2" destOrd="0" parTransId="{2DF80018-E42E-4831-89E2-2ABFEB449454}" sibTransId="{E01A6791-B7FD-4735-A6F5-53A1629FE3B1}"/>
    <dgm:cxn modelId="{A5721376-EACE-41DF-8E2B-0C70A0E2A55B}" srcId="{72425029-51D1-4255-8B82-06782C6827F8}" destId="{ED16E21A-86A6-4A9F-A8D4-A44125A6F789}" srcOrd="1" destOrd="0" parTransId="{240359D2-BD42-441C-978A-84CB3C071786}" sibTransId="{0BC1A569-6935-4944-8E4A-DD2AD914ADB4}"/>
    <dgm:cxn modelId="{6B27A3F5-67AC-4306-9F13-B65E86889EF4}" srcId="{72425029-51D1-4255-8B82-06782C6827F8}" destId="{7A8C16E4-F648-4040-ADE2-CFB0C7CF6C03}" srcOrd="0" destOrd="0" parTransId="{E5EE6E81-5783-4C0E-817C-F9C41AE2C152}" sibTransId="{9C6F4C88-AFD3-4A94-8D37-F5BA1E9B116B}"/>
    <dgm:cxn modelId="{6D13897B-5724-4C11-866F-0E88D7391913}" srcId="{72425029-51D1-4255-8B82-06782C6827F8}" destId="{AC0E4E6E-C975-4E10-9FC3-D2B779F68D65}" srcOrd="4" destOrd="0" parTransId="{43B765FF-E4EB-4723-A93E-B896FFC3CE18}" sibTransId="{A6D55570-5BCA-4E40-B4B5-B9CAD6C7E261}"/>
    <dgm:cxn modelId="{96244633-247D-471D-B478-482B9DF022CF}" type="presParOf" srcId="{A612DFA1-6669-4C5B-8414-4EDB16078B96}" destId="{6259C125-9E30-4B1F-B5D5-C957CF46B4D4}" srcOrd="0" destOrd="0" presId="urn:microsoft.com/office/officeart/2005/8/layout/hChevron3"/>
    <dgm:cxn modelId="{52B0692C-0134-4C48-B127-D0E4D06B7482}" type="presParOf" srcId="{A612DFA1-6669-4C5B-8414-4EDB16078B96}" destId="{0C57C99A-D501-4985-88D4-ADF1C0BB61B5}" srcOrd="1" destOrd="0" presId="urn:microsoft.com/office/officeart/2005/8/layout/hChevron3"/>
    <dgm:cxn modelId="{1E97156A-9F59-4ED6-A838-E36361A9FA9B}" type="presParOf" srcId="{A612DFA1-6669-4C5B-8414-4EDB16078B96}" destId="{4929B83E-131C-418D-8A33-ACF232565963}" srcOrd="2" destOrd="0" presId="urn:microsoft.com/office/officeart/2005/8/layout/hChevron3"/>
    <dgm:cxn modelId="{FA888952-F0F7-43E9-8C98-A1475B5C402C}" type="presParOf" srcId="{A612DFA1-6669-4C5B-8414-4EDB16078B96}" destId="{EF840389-9DF6-4F91-B252-01F443CA0EDD}" srcOrd="3" destOrd="0" presId="urn:microsoft.com/office/officeart/2005/8/layout/hChevron3"/>
    <dgm:cxn modelId="{2117F20F-FDD6-4438-972F-611115C6AB9B}" type="presParOf" srcId="{A612DFA1-6669-4C5B-8414-4EDB16078B96}" destId="{CB4D9C00-D6E2-4A06-A214-703D832D7300}" srcOrd="4" destOrd="0" presId="urn:microsoft.com/office/officeart/2005/8/layout/hChevron3"/>
    <dgm:cxn modelId="{76419133-E4EA-4BA3-9807-591B7CE61C2C}" type="presParOf" srcId="{A612DFA1-6669-4C5B-8414-4EDB16078B96}" destId="{68B63F08-51DC-40F3-9A86-A6386ACD37BE}" srcOrd="5" destOrd="0" presId="urn:microsoft.com/office/officeart/2005/8/layout/hChevron3"/>
    <dgm:cxn modelId="{A1AC4F9D-ED65-4D2D-849C-8CAEB3968F93}" type="presParOf" srcId="{A612DFA1-6669-4C5B-8414-4EDB16078B96}" destId="{2494CB55-672C-4BFB-8B73-2096B0167B2E}" srcOrd="6" destOrd="0" presId="urn:microsoft.com/office/officeart/2005/8/layout/hChevron3"/>
    <dgm:cxn modelId="{769D0AD4-431F-4C5F-86D5-19BA28F70D37}" type="presParOf" srcId="{A612DFA1-6669-4C5B-8414-4EDB16078B96}" destId="{BD6DFD32-6DFE-411D-AA2D-CDF076E9D0D3}" srcOrd="7" destOrd="0" presId="urn:microsoft.com/office/officeart/2005/8/layout/hChevron3"/>
    <dgm:cxn modelId="{325543A9-01A7-4A78-8B54-77DA2CAE391F}" type="presParOf" srcId="{A612DFA1-6669-4C5B-8414-4EDB16078B96}" destId="{D0DD2F0C-C851-4244-9AF3-8A0224A86AEB}" srcOrd="8" destOrd="0" presId="urn:microsoft.com/office/officeart/2005/8/layout/hChevro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1D570E-1D7E-40CA-A39E-347840E8D5A7}">
      <dsp:nvSpPr>
        <dsp:cNvPr id="0" name=""/>
        <dsp:cNvSpPr/>
      </dsp:nvSpPr>
      <dsp:spPr>
        <a:xfrm>
          <a:off x="3616" y="641756"/>
          <a:ext cx="1581224" cy="948734"/>
        </a:xfrm>
        <a:prstGeom prst="roundRect">
          <a:avLst>
            <a:gd name="adj" fmla="val 100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Acquire Data</a:t>
          </a:r>
          <a:endParaRPr lang="en-US" sz="1900" kern="1200" dirty="0"/>
        </a:p>
      </dsp:txBody>
      <dsp:txXfrm>
        <a:off x="31403" y="669543"/>
        <a:ext cx="1525650" cy="893160"/>
      </dsp:txXfrm>
    </dsp:sp>
    <dsp:sp modelId="{E47B37BD-5499-4EF8-8AAF-4E75E2087502}">
      <dsp:nvSpPr>
        <dsp:cNvPr id="0" name=""/>
        <dsp:cNvSpPr/>
      </dsp:nvSpPr>
      <dsp:spPr>
        <a:xfrm>
          <a:off x="1742963" y="920052"/>
          <a:ext cx="335219" cy="392143"/>
        </a:xfrm>
        <a:prstGeom prst="rightArrow">
          <a:avLst>
            <a:gd name="adj1" fmla="val 60000"/>
            <a:gd name="adj2" fmla="val 50000"/>
          </a:avLst>
        </a:prstGeom>
        <a:solidFill>
          <a:schemeClr val="accent2">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a:off x="1742963" y="998481"/>
        <a:ext cx="234653" cy="235285"/>
      </dsp:txXfrm>
    </dsp:sp>
    <dsp:sp modelId="{27CB2AB6-F1C7-4D95-AFF6-8A36B64A272D}">
      <dsp:nvSpPr>
        <dsp:cNvPr id="0" name=""/>
        <dsp:cNvSpPr/>
      </dsp:nvSpPr>
      <dsp:spPr>
        <a:xfrm>
          <a:off x="2217330" y="641756"/>
          <a:ext cx="1581224" cy="948734"/>
        </a:xfrm>
        <a:prstGeom prst="roundRect">
          <a:avLst>
            <a:gd name="adj" fmla="val 100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Process Data</a:t>
          </a:r>
          <a:endParaRPr lang="en-US" sz="1900" kern="1200" dirty="0"/>
        </a:p>
      </dsp:txBody>
      <dsp:txXfrm>
        <a:off x="2245117" y="669543"/>
        <a:ext cx="1525650" cy="893160"/>
      </dsp:txXfrm>
    </dsp:sp>
    <dsp:sp modelId="{9664CA0B-C7C4-4BCB-86C6-EEA2F78FDB0F}">
      <dsp:nvSpPr>
        <dsp:cNvPr id="0" name=""/>
        <dsp:cNvSpPr/>
      </dsp:nvSpPr>
      <dsp:spPr>
        <a:xfrm>
          <a:off x="3956677" y="920052"/>
          <a:ext cx="335219" cy="392143"/>
        </a:xfrm>
        <a:prstGeom prst="rightArrow">
          <a:avLst>
            <a:gd name="adj1" fmla="val 60000"/>
            <a:gd name="adj2" fmla="val 50000"/>
          </a:avLst>
        </a:prstGeom>
        <a:solidFill>
          <a:schemeClr val="accent2">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a:off x="3956677" y="998481"/>
        <a:ext cx="234653" cy="235285"/>
      </dsp:txXfrm>
    </dsp:sp>
    <dsp:sp modelId="{C37C9EF5-293F-4D81-909A-B75F8D4117EA}">
      <dsp:nvSpPr>
        <dsp:cNvPr id="0" name=""/>
        <dsp:cNvSpPr/>
      </dsp:nvSpPr>
      <dsp:spPr>
        <a:xfrm>
          <a:off x="4431044" y="641756"/>
          <a:ext cx="1581224" cy="948734"/>
        </a:xfrm>
        <a:prstGeom prst="roundRect">
          <a:avLst>
            <a:gd name="adj" fmla="val 100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Analyze Data</a:t>
          </a:r>
          <a:endParaRPr lang="en-US" sz="1900" kern="1200" dirty="0"/>
        </a:p>
      </dsp:txBody>
      <dsp:txXfrm>
        <a:off x="4458831" y="669543"/>
        <a:ext cx="1525650" cy="893160"/>
      </dsp:txXfrm>
    </dsp:sp>
    <dsp:sp modelId="{F91AD403-2689-4BAA-A287-D783F715D9F7}">
      <dsp:nvSpPr>
        <dsp:cNvPr id="0" name=""/>
        <dsp:cNvSpPr/>
      </dsp:nvSpPr>
      <dsp:spPr>
        <a:xfrm>
          <a:off x="6170391" y="920052"/>
          <a:ext cx="335219" cy="392143"/>
        </a:xfrm>
        <a:prstGeom prst="rightArrow">
          <a:avLst>
            <a:gd name="adj1" fmla="val 60000"/>
            <a:gd name="adj2" fmla="val 50000"/>
          </a:avLst>
        </a:prstGeom>
        <a:solidFill>
          <a:schemeClr val="accent2">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a:off x="6170391" y="998481"/>
        <a:ext cx="234653" cy="235285"/>
      </dsp:txXfrm>
    </dsp:sp>
    <dsp:sp modelId="{769DEE26-36D4-4914-B204-F1DDBEF044C9}">
      <dsp:nvSpPr>
        <dsp:cNvPr id="0" name=""/>
        <dsp:cNvSpPr/>
      </dsp:nvSpPr>
      <dsp:spPr>
        <a:xfrm>
          <a:off x="6644759" y="641756"/>
          <a:ext cx="1581224" cy="948734"/>
        </a:xfrm>
        <a:prstGeom prst="roundRect">
          <a:avLst>
            <a:gd name="adj" fmla="val 100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End Product Creation</a:t>
          </a:r>
          <a:endParaRPr lang="en-US" sz="1900" kern="1200" dirty="0"/>
        </a:p>
      </dsp:txBody>
      <dsp:txXfrm>
        <a:off x="6672546" y="669543"/>
        <a:ext cx="1525650" cy="8931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defTabSz="931863">
              <a:defRPr sz="1200"/>
            </a:lvl1pPr>
          </a:lstStyle>
          <a:p>
            <a:endParaRPr lang="en-US" altLang="en-US"/>
          </a:p>
        </p:txBody>
      </p:sp>
      <p:sp>
        <p:nvSpPr>
          <p:cNvPr id="54275" name="Rectangle 3"/>
          <p:cNvSpPr>
            <a:spLocks noGrp="1" noChangeArrowheads="1"/>
          </p:cNvSpPr>
          <p:nvPr>
            <p:ph type="dt" sz="quarter" idx="1"/>
          </p:nvPr>
        </p:nvSpPr>
        <p:spPr bwMode="auto">
          <a:xfrm>
            <a:off x="3970338"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defTabSz="931863">
              <a:defRPr sz="1200"/>
            </a:lvl1pPr>
          </a:lstStyle>
          <a:p>
            <a:endParaRPr lang="en-US" altLang="en-US"/>
          </a:p>
        </p:txBody>
      </p:sp>
      <p:sp>
        <p:nvSpPr>
          <p:cNvPr id="54276" name="Rectangle 4"/>
          <p:cNvSpPr>
            <a:spLocks noGrp="1" noChangeArrowheads="1"/>
          </p:cNvSpPr>
          <p:nvPr>
            <p:ph type="ftr" sz="quarter" idx="2"/>
          </p:nvPr>
        </p:nvSpPr>
        <p:spPr bwMode="auto">
          <a:xfrm>
            <a:off x="0"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defTabSz="931863">
              <a:defRPr sz="1200"/>
            </a:lvl1pPr>
          </a:lstStyle>
          <a:p>
            <a:endParaRPr lang="en-US" altLang="en-US"/>
          </a:p>
        </p:txBody>
      </p:sp>
      <p:sp>
        <p:nvSpPr>
          <p:cNvPr id="54277" name="Rectangle 5"/>
          <p:cNvSpPr>
            <a:spLocks noGrp="1" noChangeArrowheads="1"/>
          </p:cNvSpPr>
          <p:nvPr>
            <p:ph type="sldNum" sz="quarter" idx="3"/>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defTabSz="931863">
              <a:defRPr sz="1200"/>
            </a:lvl1pPr>
          </a:lstStyle>
          <a:p>
            <a:fld id="{87114AE9-26B4-41E7-8576-DCD0B244FE87}" type="slidenum">
              <a:rPr lang="en-GB" altLang="en-US"/>
              <a:pPr/>
              <a:t>‹#›</a:t>
            </a:fld>
            <a:endParaRPr lang="en-GB" altLang="en-US"/>
          </a:p>
        </p:txBody>
      </p:sp>
      <p:pic>
        <p:nvPicPr>
          <p:cNvPr id="8199" name="Picture 7" descr="TDY_CARIS-C+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93675"/>
            <a:ext cx="1498600"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37890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defTabSz="931863">
              <a:defRPr sz="1200"/>
            </a:lvl1pPr>
          </a:lstStyle>
          <a:p>
            <a:endParaRPr lang="en-US" altLang="en-US"/>
          </a:p>
        </p:txBody>
      </p:sp>
      <p:sp>
        <p:nvSpPr>
          <p:cNvPr id="56323" name="Rectangle 3"/>
          <p:cNvSpPr>
            <a:spLocks noGrp="1" noChangeArrowheads="1"/>
          </p:cNvSpPr>
          <p:nvPr>
            <p:ph type="dt" idx="1"/>
          </p:nvPr>
        </p:nvSpPr>
        <p:spPr bwMode="auto">
          <a:xfrm>
            <a:off x="3970338"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defTabSz="931863">
              <a:defRPr sz="1200"/>
            </a:lvl1pPr>
          </a:lstStyle>
          <a:p>
            <a:endParaRPr lang="en-US" altLang="en-US"/>
          </a:p>
        </p:txBody>
      </p:sp>
      <p:sp>
        <p:nvSpPr>
          <p:cNvPr id="7172"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6325" name="Rectangle 5"/>
          <p:cNvSpPr>
            <a:spLocks noGrp="1" noChangeArrowheads="1"/>
          </p:cNvSpPr>
          <p:nvPr>
            <p:ph type="body" sz="quarter" idx="3"/>
          </p:nvPr>
        </p:nvSpPr>
        <p:spPr bwMode="auto">
          <a:xfrm>
            <a:off x="701675" y="4416425"/>
            <a:ext cx="560705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6326" name="Rectangle 6"/>
          <p:cNvSpPr>
            <a:spLocks noGrp="1" noChangeArrowheads="1"/>
          </p:cNvSpPr>
          <p:nvPr>
            <p:ph type="ftr" sz="quarter" idx="4"/>
          </p:nvPr>
        </p:nvSpPr>
        <p:spPr bwMode="auto">
          <a:xfrm>
            <a:off x="0"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defTabSz="931863">
              <a:defRPr sz="1200"/>
            </a:lvl1pPr>
          </a:lstStyle>
          <a:p>
            <a:endParaRPr lang="en-US" altLang="en-US"/>
          </a:p>
        </p:txBody>
      </p:sp>
      <p:sp>
        <p:nvSpPr>
          <p:cNvPr id="56327" name="Rectangle 7"/>
          <p:cNvSpPr>
            <a:spLocks noGrp="1" noChangeArrowheads="1"/>
          </p:cNvSpPr>
          <p:nvPr>
            <p:ph type="sldNum" sz="quarter" idx="5"/>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defTabSz="931863">
              <a:defRPr sz="1200"/>
            </a:lvl1pPr>
          </a:lstStyle>
          <a:p>
            <a:fld id="{7E79C918-AE56-44AB-9FC6-67493F3CC1AE}" type="slidenum">
              <a:rPr lang="en-GB" altLang="en-US"/>
              <a:pPr/>
              <a:t>‹#›</a:t>
            </a:fld>
            <a:endParaRPr lang="en-GB" altLang="en-US"/>
          </a:p>
        </p:txBody>
      </p:sp>
      <p:pic>
        <p:nvPicPr>
          <p:cNvPr id="7179" name="Picture 11" descr="TDY_CARIS-C+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93675"/>
            <a:ext cx="1498600"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01774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p:txBody>
          <a:bodyPr/>
          <a:lstStyle/>
          <a:p>
            <a:endParaRPr lang="en-US" altLang="en-US" smtClean="0">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Instead one would like to view,</a:t>
            </a:r>
            <a:r>
              <a:rPr lang="en-GB" baseline="0" dirty="0" smtClean="0"/>
              <a:t> analyse and above all use the processed data live from multiple platform in one application. CARIS </a:t>
            </a:r>
            <a:r>
              <a:rPr lang="en-GB" baseline="0" dirty="0" err="1" smtClean="0"/>
              <a:t>Onboard</a:t>
            </a:r>
            <a:r>
              <a:rPr lang="en-GB" baseline="0" dirty="0" smtClean="0"/>
              <a:t> is designed in such a way that it can handle the large quantities of data. Using the CARIS CSAR framework one is capable to handle extremely large volumes of data, allow multiple users to have access to the processed results and be able to work with the data while it is being collected. Remotely from an office the hydrographic expert receives the data and can monitor what the progress is of the processing. The CSAR technology is designed in such a way that the data volume transmitted is limited. Complete gridded datasets do not have to be transmitted to each user. One can compare this with Google Earth……  </a:t>
            </a:r>
            <a:endParaRPr lang="en-GB" dirty="0"/>
          </a:p>
        </p:txBody>
      </p:sp>
      <p:sp>
        <p:nvSpPr>
          <p:cNvPr id="4" name="Slide Number Placeholder 3"/>
          <p:cNvSpPr>
            <a:spLocks noGrp="1"/>
          </p:cNvSpPr>
          <p:nvPr>
            <p:ph type="sldNum" sz="quarter" idx="10"/>
          </p:nvPr>
        </p:nvSpPr>
        <p:spPr/>
        <p:txBody>
          <a:bodyPr/>
          <a:lstStyle/>
          <a:p>
            <a:fld id="{7E79C918-AE56-44AB-9FC6-67493F3CC1AE}" type="slidenum">
              <a:rPr lang="en-GB" altLang="en-US" smtClean="0"/>
              <a:pPr/>
              <a:t>10</a:t>
            </a:fld>
            <a:endParaRPr lang="en-GB" altLang="en-US"/>
          </a:p>
        </p:txBody>
      </p:sp>
    </p:spTree>
    <p:extLst>
      <p:ext uri="{BB962C8B-B14F-4D97-AF65-F5344CB8AC3E}">
        <p14:creationId xmlns:p14="http://schemas.microsoft.com/office/powerpoint/2010/main" val="14333306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USVs</a:t>
            </a:r>
            <a:r>
              <a:rPr lang="en-GB" baseline="0" dirty="0" smtClean="0"/>
              <a:t> allow us to work remotely and in difficult areas. One would like to still have an overview whether the data meets the required specifications, such as IHO norm or meeting your density specifications.   </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7E79C918-AE56-44AB-9FC6-67493F3CC1AE}" type="slidenum">
              <a:rPr lang="en-GB" altLang="en-US" smtClean="0"/>
              <a:pPr/>
              <a:t>11</a:t>
            </a:fld>
            <a:endParaRPr lang="en-GB" altLang="en-US"/>
          </a:p>
        </p:txBody>
      </p:sp>
    </p:spTree>
    <p:extLst>
      <p:ext uri="{BB962C8B-B14F-4D97-AF65-F5344CB8AC3E}">
        <p14:creationId xmlns:p14="http://schemas.microsoft.com/office/powerpoint/2010/main" val="7067071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E79C918-AE56-44AB-9FC6-67493F3CC1AE}" type="slidenum">
              <a:rPr lang="en-GB" altLang="en-US" smtClean="0"/>
              <a:pPr/>
              <a:t>13</a:t>
            </a:fld>
            <a:endParaRPr lang="en-GB" altLang="en-US"/>
          </a:p>
        </p:txBody>
      </p:sp>
    </p:spTree>
    <p:extLst>
      <p:ext uri="{BB962C8B-B14F-4D97-AF65-F5344CB8AC3E}">
        <p14:creationId xmlns:p14="http://schemas.microsoft.com/office/powerpoint/2010/main" val="6218009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E79C918-AE56-44AB-9FC6-67493F3CC1AE}" type="slidenum">
              <a:rPr lang="en-GB" altLang="en-US" smtClean="0"/>
              <a:pPr/>
              <a:t>14</a:t>
            </a:fld>
            <a:endParaRPr lang="en-GB" altLang="en-US"/>
          </a:p>
        </p:txBody>
      </p:sp>
    </p:spTree>
    <p:extLst>
      <p:ext uri="{BB962C8B-B14F-4D97-AF65-F5344CB8AC3E}">
        <p14:creationId xmlns:p14="http://schemas.microsoft.com/office/powerpoint/2010/main" val="2068430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are more and</a:t>
            </a:r>
            <a:r>
              <a:rPr lang="en-GB" baseline="0" dirty="0" smtClean="0"/>
              <a:t> more living in an automated world. Self driving cars, Internet of things, automated check-ins at the airport and so on. In our hydrographic world these changes are also surfacing and unmanned systems are coming slowly but gradually in our hydrographic environment. In terms of Unmanned Surface Vehicles, what I will be focussing on during this presentation, the systems are getting more and more mature. For seafloor mapping several missions are being carried out. Should we worry that these technologies are being introduced in our environment? Is it a threat for our profession?  </a:t>
            </a:r>
            <a:r>
              <a:rPr lang="en-GB" dirty="0" smtClean="0"/>
              <a:t>Unmanned marine technologies</a:t>
            </a:r>
            <a:r>
              <a:rPr lang="en-GB" baseline="0" dirty="0" smtClean="0"/>
              <a:t> are giving the hydrographic industry a new dimension and possibilities. In contrary the marine drones are giving new </a:t>
            </a:r>
            <a:r>
              <a:rPr lang="en-GB" baseline="0" dirty="0" err="1" smtClean="0"/>
              <a:t>oppurtunities</a:t>
            </a:r>
            <a:r>
              <a:rPr lang="en-GB" baseline="0" dirty="0" smtClean="0"/>
              <a:t> to the seafloor mapping. The actual surveying, pressing the F5, F3 button at start and end of a line is less of a concern with autonomous operations the scales of an hydrographers are still required in terms of mobilization, integration, data analyses quality control and identifying anomalies in the hydrographic data. </a:t>
            </a:r>
            <a:endParaRPr lang="en-GB" dirty="0"/>
          </a:p>
        </p:txBody>
      </p:sp>
      <p:sp>
        <p:nvSpPr>
          <p:cNvPr id="4" name="Slide Number Placeholder 3"/>
          <p:cNvSpPr>
            <a:spLocks noGrp="1"/>
          </p:cNvSpPr>
          <p:nvPr>
            <p:ph type="sldNum" sz="quarter" idx="10"/>
          </p:nvPr>
        </p:nvSpPr>
        <p:spPr/>
        <p:txBody>
          <a:bodyPr/>
          <a:lstStyle/>
          <a:p>
            <a:fld id="{7E79C918-AE56-44AB-9FC6-67493F3CC1AE}" type="slidenum">
              <a:rPr lang="en-GB" altLang="en-US" smtClean="0"/>
              <a:pPr/>
              <a:t>2</a:t>
            </a:fld>
            <a:endParaRPr lang="en-GB" altLang="en-US"/>
          </a:p>
        </p:txBody>
      </p:sp>
    </p:spTree>
    <p:extLst>
      <p:ext uri="{BB962C8B-B14F-4D97-AF65-F5344CB8AC3E}">
        <p14:creationId xmlns:p14="http://schemas.microsoft.com/office/powerpoint/2010/main" val="1649065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Different solutions are now already being show cased around the world. Examples</a:t>
            </a:r>
            <a:r>
              <a:rPr lang="en-GB" baseline="0" dirty="0" smtClean="0"/>
              <a:t> such as on the Wave glider or drones surveying with a mother ship. One sees still the majority surveying with a single USV, however having the possibility to survey with multiple drones gives even more possibilities. Having USVs working in different locations or simply by its own this creates challenges regarding the processing of the data. By increasing the survey capacity one might not want to increase the man-power, instead the hydrographic </a:t>
            </a:r>
            <a:r>
              <a:rPr lang="en-GB" baseline="0" dirty="0" err="1" smtClean="0"/>
              <a:t>specialic</a:t>
            </a:r>
            <a:r>
              <a:rPr lang="en-GB" baseline="0" dirty="0" smtClean="0"/>
              <a:t> manpower should be made more free to work on new innovative projects. </a:t>
            </a:r>
            <a:endParaRPr lang="en-GB" dirty="0"/>
          </a:p>
        </p:txBody>
      </p:sp>
      <p:sp>
        <p:nvSpPr>
          <p:cNvPr id="4" name="Slide Number Placeholder 3"/>
          <p:cNvSpPr>
            <a:spLocks noGrp="1"/>
          </p:cNvSpPr>
          <p:nvPr>
            <p:ph type="sldNum" sz="quarter" idx="10"/>
          </p:nvPr>
        </p:nvSpPr>
        <p:spPr/>
        <p:txBody>
          <a:bodyPr/>
          <a:lstStyle/>
          <a:p>
            <a:fld id="{7E79C918-AE56-44AB-9FC6-67493F3CC1AE}" type="slidenum">
              <a:rPr lang="en-GB" altLang="en-US" smtClean="0"/>
              <a:pPr/>
              <a:t>3</a:t>
            </a:fld>
            <a:endParaRPr lang="en-GB" altLang="en-US"/>
          </a:p>
        </p:txBody>
      </p:sp>
    </p:spTree>
    <p:extLst>
      <p:ext uri="{BB962C8B-B14F-4D97-AF65-F5344CB8AC3E}">
        <p14:creationId xmlns:p14="http://schemas.microsoft.com/office/powerpoint/2010/main" val="493237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Traditionally</a:t>
            </a:r>
            <a:r>
              <a:rPr lang="en-GB" baseline="0" dirty="0" smtClean="0"/>
              <a:t> a survey process </a:t>
            </a:r>
            <a:r>
              <a:rPr lang="en-GB" baseline="0" dirty="0" err="1" smtClean="0"/>
              <a:t>sats</a:t>
            </a:r>
            <a:r>
              <a:rPr lang="en-GB" baseline="0" dirty="0" smtClean="0"/>
              <a:t> by acquiring data. Often a surveyor manually activates the running of a first line and stops this as well. This data is then being converted into a processing software package to remove noise in the data, apply different / new offsets and remove anomalies in the datasets. In general a processor on the survey vessel uses data stored or copies it to be processed afterwards on different computers. The processing often happens after the whole survey or part of the survey has been finalized. Many steps are done manual between the processes and different files are being exported in each phase. </a:t>
            </a:r>
            <a:endParaRPr lang="en-GB" dirty="0"/>
          </a:p>
        </p:txBody>
      </p:sp>
      <p:sp>
        <p:nvSpPr>
          <p:cNvPr id="4" name="Slide Number Placeholder 3"/>
          <p:cNvSpPr>
            <a:spLocks noGrp="1"/>
          </p:cNvSpPr>
          <p:nvPr>
            <p:ph type="sldNum" sz="quarter" idx="10"/>
          </p:nvPr>
        </p:nvSpPr>
        <p:spPr/>
        <p:txBody>
          <a:bodyPr/>
          <a:lstStyle/>
          <a:p>
            <a:fld id="{7E79C918-AE56-44AB-9FC6-67493F3CC1AE}" type="slidenum">
              <a:rPr lang="en-GB" altLang="en-US" smtClean="0"/>
              <a:pPr/>
              <a:t>4</a:t>
            </a:fld>
            <a:endParaRPr lang="en-GB" altLang="en-US"/>
          </a:p>
        </p:txBody>
      </p:sp>
    </p:spTree>
    <p:extLst>
      <p:ext uri="{BB962C8B-B14F-4D97-AF65-F5344CB8AC3E}">
        <p14:creationId xmlns:p14="http://schemas.microsoft.com/office/powerpoint/2010/main" val="1774053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baseline="0" dirty="0" smtClean="0"/>
              <a:t>When looking at an autonomous operation the manual steps we are being used to are limiting us from benefiting from the capacity of unmanned systems. The USV will collect all survey data, though only when the unit is back to shore it is possible to start downloading and processing the collected data. Until then many survey lines were sailed without knowing what the processed results might look like, with little idea whether the specifications are being achieved. This results also in a backlog of data having to be processed. In traditional processing workflows surveyors make a compromise in grid resolution when processing. Depending on depth changes and data densities the ideal grid resolution is being chosen and this can result in creating different grid resolutions in the same area, meaning creating and updating different grids. On a USV the manual interaction is more challenging and hence selecting the correct resolution is also challenging. Another processing challenge is the volume of data. If one looks at a replacement of a regular survey vessel with by an USV than this would not make a lot of difference. However when USVs start acting as a force multiplier or even operating in groups autonomously then the data volumes are increasing fast. In relation one would also want to keep a complete overview of all processed data in one screen and not having to follow different remote desktop control windows or TeamViewer windows each having a view to the actual processed data.  When an autonomous platform are surveying the gridded data is not able to adjust that. </a:t>
            </a:r>
            <a:r>
              <a:rPr lang="en-GB" baseline="0" dirty="0" smtClean="0">
                <a:solidFill>
                  <a:srgbClr val="FFC000"/>
                </a:solidFill>
              </a:rPr>
              <a:t>An alternative is to monitor the processed results through a remote desktop control. That would require multiple demote desktop displays to be opened increasing the bandwidth usage and is not allowing for providing an overall view of all incoming data.</a:t>
            </a:r>
            <a:endParaRPr lang="en-GB" dirty="0">
              <a:solidFill>
                <a:srgbClr val="FFC000"/>
              </a:solidFill>
            </a:endParaRPr>
          </a:p>
        </p:txBody>
      </p:sp>
      <p:sp>
        <p:nvSpPr>
          <p:cNvPr id="4" name="Slide Number Placeholder 3"/>
          <p:cNvSpPr>
            <a:spLocks noGrp="1"/>
          </p:cNvSpPr>
          <p:nvPr>
            <p:ph type="sldNum" sz="quarter" idx="10"/>
          </p:nvPr>
        </p:nvSpPr>
        <p:spPr/>
        <p:txBody>
          <a:bodyPr/>
          <a:lstStyle/>
          <a:p>
            <a:fld id="{7E79C918-AE56-44AB-9FC6-67493F3CC1AE}" type="slidenum">
              <a:rPr lang="en-GB" altLang="en-US" smtClean="0"/>
              <a:pPr/>
              <a:t>5</a:t>
            </a:fld>
            <a:endParaRPr lang="en-GB" altLang="en-US"/>
          </a:p>
        </p:txBody>
      </p:sp>
    </p:spTree>
    <p:extLst>
      <p:ext uri="{BB962C8B-B14F-4D97-AF65-F5344CB8AC3E}">
        <p14:creationId xmlns:p14="http://schemas.microsoft.com/office/powerpoint/2010/main" val="510610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What</a:t>
            </a:r>
            <a:r>
              <a:rPr lang="en-GB" baseline="0" dirty="0" smtClean="0"/>
              <a:t> about moving the processing on the USV and perform this automatically? What if we would move all filtering, svc, tidal creation, quality analysis to the vessel</a:t>
            </a:r>
            <a:endParaRPr lang="en-GB" dirty="0"/>
          </a:p>
        </p:txBody>
      </p:sp>
      <p:sp>
        <p:nvSpPr>
          <p:cNvPr id="4" name="Slide Number Placeholder 3"/>
          <p:cNvSpPr>
            <a:spLocks noGrp="1"/>
          </p:cNvSpPr>
          <p:nvPr>
            <p:ph type="sldNum" sz="quarter" idx="10"/>
          </p:nvPr>
        </p:nvSpPr>
        <p:spPr/>
        <p:txBody>
          <a:bodyPr/>
          <a:lstStyle/>
          <a:p>
            <a:fld id="{49CCD6DD-7E71-45A0-AECC-B6E825CD8BA7}" type="slidenum">
              <a:rPr lang="en-US" altLang="en-US" smtClean="0"/>
              <a:pPr/>
              <a:t>6</a:t>
            </a:fld>
            <a:endParaRPr lang="en-US" altLang="en-US"/>
          </a:p>
        </p:txBody>
      </p:sp>
    </p:spTree>
    <p:extLst>
      <p:ext uri="{BB962C8B-B14F-4D97-AF65-F5344CB8AC3E}">
        <p14:creationId xmlns:p14="http://schemas.microsoft.com/office/powerpoint/2010/main" val="3524296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When</a:t>
            </a:r>
            <a:r>
              <a:rPr lang="en-GB" baseline="0" dirty="0" smtClean="0"/>
              <a:t> looking at the traditional workflows we see that there are different steps involved with many manual steps involved and are pretty much sequential being carried out or in other words one step after the other. For example once the </a:t>
            </a:r>
            <a:r>
              <a:rPr lang="en-GB" baseline="0" dirty="0" err="1" smtClean="0"/>
              <a:t>multibeam</a:t>
            </a:r>
            <a:r>
              <a:rPr lang="en-GB" baseline="0" dirty="0" smtClean="0"/>
              <a:t> data has been acquired the processing can start. Only at this stage one would know whether we meet the specifications. For example    Traditionally we after our survey is going step by step in these steps. However as we acknowledge on USVs processing should be done automatically </a:t>
            </a:r>
            <a:r>
              <a:rPr lang="en-GB" baseline="0" dirty="0" err="1" smtClean="0"/>
              <a:t>onboard</a:t>
            </a:r>
            <a:r>
              <a:rPr lang="en-GB" baseline="0" dirty="0" smtClean="0"/>
              <a:t> processing is essential. Another time saving aspect is to have instantly access to the data in order to make instantly decisions about data quality, coverage and to perform further analyses on the data. </a:t>
            </a:r>
            <a:endParaRPr lang="en-GB" dirty="0"/>
          </a:p>
        </p:txBody>
      </p:sp>
      <p:sp>
        <p:nvSpPr>
          <p:cNvPr id="4" name="Slide Number Placeholder 3"/>
          <p:cNvSpPr>
            <a:spLocks noGrp="1"/>
          </p:cNvSpPr>
          <p:nvPr>
            <p:ph type="sldNum" sz="quarter" idx="10"/>
          </p:nvPr>
        </p:nvSpPr>
        <p:spPr/>
        <p:txBody>
          <a:bodyPr/>
          <a:lstStyle/>
          <a:p>
            <a:fld id="{7E79C918-AE56-44AB-9FC6-67493F3CC1AE}" type="slidenum">
              <a:rPr lang="en-GB" altLang="en-US" smtClean="0"/>
              <a:pPr/>
              <a:t>7</a:t>
            </a:fld>
            <a:endParaRPr lang="en-GB" altLang="en-US"/>
          </a:p>
        </p:txBody>
      </p:sp>
    </p:spTree>
    <p:extLst>
      <p:ext uri="{BB962C8B-B14F-4D97-AF65-F5344CB8AC3E}">
        <p14:creationId xmlns:p14="http://schemas.microsoft.com/office/powerpoint/2010/main" val="2915289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CCD6DD-7E71-45A0-AECC-B6E825CD8BA7}" type="slidenum">
              <a:rPr lang="en-US" altLang="en-US" smtClean="0"/>
              <a:pPr/>
              <a:t>8</a:t>
            </a:fld>
            <a:endParaRPr lang="en-US" altLang="en-US"/>
          </a:p>
        </p:txBody>
      </p:sp>
    </p:spTree>
    <p:extLst>
      <p:ext uri="{BB962C8B-B14F-4D97-AF65-F5344CB8AC3E}">
        <p14:creationId xmlns:p14="http://schemas.microsoft.com/office/powerpoint/2010/main" val="40733342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order</a:t>
            </a:r>
            <a:r>
              <a:rPr lang="en-GB" baseline="0" dirty="0" smtClean="0"/>
              <a:t> to obtain access to the hydrographic expert could use remote desktop controls, such as for example Team Viewer. This has a couple of drawbacks though. The hydrographic expert could only work with the obtain data, others in an organization could only view the same window. Another disadvantage would be that the data volume using these kind of remote desktop controls are usually quite high, resulting in extra costs during the operations and last but not least when multiple USVs are in use one would have to open multiple remote desktop session. </a:t>
            </a:r>
            <a:endParaRPr lang="en-GB" dirty="0"/>
          </a:p>
        </p:txBody>
      </p:sp>
      <p:sp>
        <p:nvSpPr>
          <p:cNvPr id="4" name="Slide Number Placeholder 3"/>
          <p:cNvSpPr>
            <a:spLocks noGrp="1"/>
          </p:cNvSpPr>
          <p:nvPr>
            <p:ph type="sldNum" sz="quarter" idx="10"/>
          </p:nvPr>
        </p:nvSpPr>
        <p:spPr/>
        <p:txBody>
          <a:bodyPr/>
          <a:lstStyle/>
          <a:p>
            <a:fld id="{7E79C918-AE56-44AB-9FC6-67493F3CC1AE}" type="slidenum">
              <a:rPr lang="en-GB" altLang="en-US" smtClean="0"/>
              <a:pPr/>
              <a:t>9</a:t>
            </a:fld>
            <a:endParaRPr lang="en-GB" altLang="en-US"/>
          </a:p>
        </p:txBody>
      </p:sp>
    </p:spTree>
    <p:extLst>
      <p:ext uri="{BB962C8B-B14F-4D97-AF65-F5344CB8AC3E}">
        <p14:creationId xmlns:p14="http://schemas.microsoft.com/office/powerpoint/2010/main" val="882351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92375"/>
            <a:ext cx="7772400" cy="1470025"/>
          </a:xfrm>
          <a:prstGeom prst="rect">
            <a:avLst/>
          </a:prstGeo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4649503"/>
            <a:ext cx="6400800" cy="989297"/>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442357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93604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96875"/>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96875"/>
            <a:ext cx="6019800" cy="5851525"/>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277085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004680"/>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511913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07259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5236477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7162800" cy="4572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383484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60438"/>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283890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7162800" cy="457200"/>
          </a:xfrm>
        </p:spPr>
        <p:txBody>
          <a:bodyPr/>
          <a:lstStyle/>
          <a:p>
            <a:r>
              <a:rPr lang="en-US" smtClean="0"/>
              <a:t>Click to edit Master title style</a:t>
            </a:r>
            <a:endParaRPr lang="en-US"/>
          </a:p>
        </p:txBody>
      </p:sp>
    </p:spTree>
    <p:extLst>
      <p:ext uri="{BB962C8B-B14F-4D97-AF65-F5344CB8AC3E}">
        <p14:creationId xmlns:p14="http://schemas.microsoft.com/office/powerpoint/2010/main" val="10236904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25666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45720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61925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10663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722437"/>
            <a:ext cx="8229600" cy="4525963"/>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899194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901362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79951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34150" y="381000"/>
            <a:ext cx="2152650" cy="5745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 y="381000"/>
            <a:ext cx="6305550" cy="5745163"/>
          </a:xfrm>
          <a:prstGeom prst="rect">
            <a:avLst/>
          </a:prstGeo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987756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004680"/>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4885077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511099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rgbClr val="004680"/>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6944089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7162800" cy="4572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757504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036638"/>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931125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7162800" cy="457200"/>
          </a:xfrm>
        </p:spPr>
        <p:txBody>
          <a:bodyPr/>
          <a:lstStyle/>
          <a:p>
            <a:r>
              <a:rPr lang="en-US" smtClean="0"/>
              <a:t>Click to edit Master title style</a:t>
            </a:r>
            <a:endParaRPr lang="en-US"/>
          </a:p>
        </p:txBody>
      </p:sp>
    </p:spTree>
    <p:extLst>
      <p:ext uri="{BB962C8B-B14F-4D97-AF65-F5344CB8AC3E}">
        <p14:creationId xmlns:p14="http://schemas.microsoft.com/office/powerpoint/2010/main" val="32836832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62873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Edit Master text styles</a:t>
            </a:r>
          </a:p>
        </p:txBody>
      </p:sp>
    </p:spTree>
    <p:extLst>
      <p:ext uri="{BB962C8B-B14F-4D97-AF65-F5344CB8AC3E}">
        <p14:creationId xmlns:p14="http://schemas.microsoft.com/office/powerpoint/2010/main" val="36718770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3008313" cy="10541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381000"/>
            <a:ext cx="5111750" cy="574516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640913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381849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88907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34150" y="381000"/>
            <a:ext cx="2152650" cy="5745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 y="381000"/>
            <a:ext cx="6305550" cy="5745163"/>
          </a:xfrm>
          <a:prstGeom prst="rect">
            <a:avLst/>
          </a:prstGeo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352015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753337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61224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2050834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13852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875864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873021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798637"/>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98637"/>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287611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81157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711381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715226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918897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563112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a:prstGeom prst="rect">
            <a:avLst/>
          </a:prstGeo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733550"/>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457200" y="2373312"/>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33550"/>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45025" y="2373312"/>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669891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027019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10586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71487"/>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471487"/>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633537"/>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Tree>
    <p:extLst>
      <p:ext uri="{BB962C8B-B14F-4D97-AF65-F5344CB8AC3E}">
        <p14:creationId xmlns:p14="http://schemas.microsoft.com/office/powerpoint/2010/main" val="3164108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Tree>
    <p:extLst>
      <p:ext uri="{BB962C8B-B14F-4D97-AF65-F5344CB8AC3E}">
        <p14:creationId xmlns:p14="http://schemas.microsoft.com/office/powerpoint/2010/main" val="1200085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2" r:id="rId1"/>
    <p:sldLayoutId id="2147483661" r:id="rId2"/>
    <p:sldLayoutId id="2147483660" r:id="rId3"/>
    <p:sldLayoutId id="2147483659" r:id="rId4"/>
    <p:sldLayoutId id="2147483658" r:id="rId5"/>
    <p:sldLayoutId id="2147483657" r:id="rId6"/>
    <p:sldLayoutId id="2147483656" r:id="rId7"/>
    <p:sldLayoutId id="2147483655" r:id="rId8"/>
    <p:sldLayoutId id="2147483654" r:id="rId9"/>
    <p:sldLayoutId id="2147483653" r:id="rId10"/>
    <p:sldLayoutId id="2147483652" r:id="rId11"/>
  </p:sldLayoutIdLst>
  <p:txStyles>
    <p:titleStyle>
      <a:lvl1pPr algn="ctr" rtl="0" eaLnBrk="1" fontAlgn="base" hangingPunct="1">
        <a:spcBef>
          <a:spcPct val="0"/>
        </a:spcBef>
        <a:spcAft>
          <a:spcPct val="0"/>
        </a:spcAft>
        <a:defRPr sz="3200" b="1">
          <a:solidFill>
            <a:srgbClr val="004D83"/>
          </a:solidFill>
          <a:latin typeface="+mj-lt"/>
          <a:ea typeface="+mj-ea"/>
          <a:cs typeface="+mj-cs"/>
        </a:defRPr>
      </a:lvl1pPr>
      <a:lvl2pPr algn="ctr" rtl="0" eaLnBrk="1" fontAlgn="base" hangingPunct="1">
        <a:spcBef>
          <a:spcPct val="0"/>
        </a:spcBef>
        <a:spcAft>
          <a:spcPct val="0"/>
        </a:spcAft>
        <a:defRPr sz="3200" b="1">
          <a:solidFill>
            <a:srgbClr val="004D83"/>
          </a:solidFill>
          <a:latin typeface="Arial" charset="0"/>
        </a:defRPr>
      </a:lvl2pPr>
      <a:lvl3pPr algn="ctr" rtl="0" eaLnBrk="1" fontAlgn="base" hangingPunct="1">
        <a:spcBef>
          <a:spcPct val="0"/>
        </a:spcBef>
        <a:spcAft>
          <a:spcPct val="0"/>
        </a:spcAft>
        <a:defRPr sz="3200" b="1">
          <a:solidFill>
            <a:srgbClr val="004D83"/>
          </a:solidFill>
          <a:latin typeface="Arial" charset="0"/>
        </a:defRPr>
      </a:lvl3pPr>
      <a:lvl4pPr algn="ctr" rtl="0" eaLnBrk="1" fontAlgn="base" hangingPunct="1">
        <a:spcBef>
          <a:spcPct val="0"/>
        </a:spcBef>
        <a:spcAft>
          <a:spcPct val="0"/>
        </a:spcAft>
        <a:defRPr sz="3200" b="1">
          <a:solidFill>
            <a:srgbClr val="004D83"/>
          </a:solidFill>
          <a:latin typeface="Arial" charset="0"/>
        </a:defRPr>
      </a:lvl4pPr>
      <a:lvl5pPr algn="ctr" rtl="0" eaLnBrk="1" fontAlgn="base" hangingPunct="1">
        <a:spcBef>
          <a:spcPct val="0"/>
        </a:spcBef>
        <a:spcAft>
          <a:spcPct val="0"/>
        </a:spcAft>
        <a:defRPr sz="3200" b="1">
          <a:solidFill>
            <a:srgbClr val="004D83"/>
          </a:solidFill>
          <a:latin typeface="Arial" charset="0"/>
        </a:defRPr>
      </a:lvl5pPr>
      <a:lvl6pPr marL="457200" algn="ctr" rtl="0" eaLnBrk="1" fontAlgn="base" hangingPunct="1">
        <a:spcBef>
          <a:spcPct val="0"/>
        </a:spcBef>
        <a:spcAft>
          <a:spcPct val="0"/>
        </a:spcAft>
        <a:defRPr sz="3200" b="1">
          <a:solidFill>
            <a:srgbClr val="004D83"/>
          </a:solidFill>
          <a:latin typeface="Arial" charset="0"/>
        </a:defRPr>
      </a:lvl6pPr>
      <a:lvl7pPr marL="914400" algn="ctr" rtl="0" eaLnBrk="1" fontAlgn="base" hangingPunct="1">
        <a:spcBef>
          <a:spcPct val="0"/>
        </a:spcBef>
        <a:spcAft>
          <a:spcPct val="0"/>
        </a:spcAft>
        <a:defRPr sz="3200" b="1">
          <a:solidFill>
            <a:srgbClr val="004D83"/>
          </a:solidFill>
          <a:latin typeface="Arial" charset="0"/>
        </a:defRPr>
      </a:lvl7pPr>
      <a:lvl8pPr marL="1371600" algn="ctr" rtl="0" eaLnBrk="1" fontAlgn="base" hangingPunct="1">
        <a:spcBef>
          <a:spcPct val="0"/>
        </a:spcBef>
        <a:spcAft>
          <a:spcPct val="0"/>
        </a:spcAft>
        <a:defRPr sz="3200" b="1">
          <a:solidFill>
            <a:srgbClr val="004D83"/>
          </a:solidFill>
          <a:latin typeface="Arial" charset="0"/>
        </a:defRPr>
      </a:lvl8pPr>
      <a:lvl9pPr marL="1828800" algn="ctr" rtl="0" eaLnBrk="1" fontAlgn="base" hangingPunct="1">
        <a:spcBef>
          <a:spcPct val="0"/>
        </a:spcBef>
        <a:spcAft>
          <a:spcPct val="0"/>
        </a:spcAft>
        <a:defRPr sz="3200" b="1">
          <a:solidFill>
            <a:srgbClr val="004D83"/>
          </a:solidFill>
          <a:latin typeface="Arial" charset="0"/>
        </a:defRPr>
      </a:lvl9pPr>
    </p:titleStyle>
    <p:bodyStyle>
      <a:lvl1pPr marL="342900" indent="-342900" algn="ctr" rtl="0" eaLnBrk="1" fontAlgn="base" hangingPunct="1">
        <a:spcBef>
          <a:spcPct val="20000"/>
        </a:spcBef>
        <a:spcAft>
          <a:spcPct val="0"/>
        </a:spcAft>
        <a:defRPr sz="2400" b="1">
          <a:solidFill>
            <a:srgbClr val="004D83"/>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descr="Click to add a subtitle"/>
          <p:cNvSpPr>
            <a:spLocks noGrp="1" noChangeArrowheads="1"/>
          </p:cNvSpPr>
          <p:nvPr>
            <p:ph type="title"/>
          </p:nvPr>
        </p:nvSpPr>
        <p:spPr bwMode="auto">
          <a:xfrm>
            <a:off x="76200" y="0"/>
            <a:ext cx="7162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smtClean="0"/>
          </a:p>
        </p:txBody>
      </p:sp>
    </p:spTree>
  </p:cSld>
  <p:clrMap bg1="lt1" tx1="dk1" bg2="lt2" tx2="dk2" accent1="accent1" accent2="accent2" accent3="accent3" accent4="accent4" accent5="accent5" accent6="accent6" hlink="hlink" folHlink="folHlink"/>
  <p:sldLayoutIdLst>
    <p:sldLayoutId id="2147483673" r:id="rId1"/>
    <p:sldLayoutId id="2147483672" r:id="rId2"/>
    <p:sldLayoutId id="2147483671" r:id="rId3"/>
    <p:sldLayoutId id="2147483670" r:id="rId4"/>
    <p:sldLayoutId id="2147483669" r:id="rId5"/>
    <p:sldLayoutId id="2147483668" r:id="rId6"/>
    <p:sldLayoutId id="2147483667" r:id="rId7"/>
    <p:sldLayoutId id="2147483666" r:id="rId8"/>
    <p:sldLayoutId id="2147483665" r:id="rId9"/>
    <p:sldLayoutId id="2147483664" r:id="rId10"/>
    <p:sldLayoutId id="2147483663" r:id="rId11"/>
  </p:sldLayoutIdLst>
  <p:txStyles>
    <p:titleStyle>
      <a:lvl1pPr algn="l" rtl="0" eaLnBrk="0" fontAlgn="base" hangingPunct="0">
        <a:spcBef>
          <a:spcPct val="0"/>
        </a:spcBef>
        <a:spcAft>
          <a:spcPct val="0"/>
        </a:spcAft>
        <a:defRPr b="1">
          <a:solidFill>
            <a:schemeClr val="bg1"/>
          </a:solidFill>
          <a:latin typeface="+mj-lt"/>
          <a:ea typeface="+mj-ea"/>
          <a:cs typeface="+mj-cs"/>
        </a:defRPr>
      </a:lvl1pPr>
      <a:lvl2pPr algn="l" rtl="0" eaLnBrk="0" fontAlgn="base" hangingPunct="0">
        <a:spcBef>
          <a:spcPct val="0"/>
        </a:spcBef>
        <a:spcAft>
          <a:spcPct val="0"/>
        </a:spcAft>
        <a:defRPr b="1">
          <a:solidFill>
            <a:schemeClr val="bg1"/>
          </a:solidFill>
          <a:latin typeface="Arial" charset="0"/>
        </a:defRPr>
      </a:lvl2pPr>
      <a:lvl3pPr algn="l" rtl="0" eaLnBrk="0" fontAlgn="base" hangingPunct="0">
        <a:spcBef>
          <a:spcPct val="0"/>
        </a:spcBef>
        <a:spcAft>
          <a:spcPct val="0"/>
        </a:spcAft>
        <a:defRPr b="1">
          <a:solidFill>
            <a:schemeClr val="bg1"/>
          </a:solidFill>
          <a:latin typeface="Arial" charset="0"/>
        </a:defRPr>
      </a:lvl3pPr>
      <a:lvl4pPr algn="l" rtl="0" eaLnBrk="0" fontAlgn="base" hangingPunct="0">
        <a:spcBef>
          <a:spcPct val="0"/>
        </a:spcBef>
        <a:spcAft>
          <a:spcPct val="0"/>
        </a:spcAft>
        <a:defRPr b="1">
          <a:solidFill>
            <a:schemeClr val="bg1"/>
          </a:solidFill>
          <a:latin typeface="Arial" charset="0"/>
        </a:defRPr>
      </a:lvl4pPr>
      <a:lvl5pPr algn="l" rtl="0" eaLnBrk="0" fontAlgn="base" hangingPunct="0">
        <a:spcBef>
          <a:spcPct val="0"/>
        </a:spcBef>
        <a:spcAft>
          <a:spcPct val="0"/>
        </a:spcAft>
        <a:defRPr b="1">
          <a:solidFill>
            <a:schemeClr val="bg1"/>
          </a:solidFill>
          <a:latin typeface="Arial" charset="0"/>
        </a:defRPr>
      </a:lvl5pPr>
      <a:lvl6pPr marL="457200" algn="l" rtl="0" fontAlgn="base">
        <a:spcBef>
          <a:spcPct val="0"/>
        </a:spcBef>
        <a:spcAft>
          <a:spcPct val="0"/>
        </a:spcAft>
        <a:defRPr b="1">
          <a:solidFill>
            <a:schemeClr val="bg1"/>
          </a:solidFill>
          <a:latin typeface="Arial" charset="0"/>
        </a:defRPr>
      </a:lvl6pPr>
      <a:lvl7pPr marL="914400" algn="l" rtl="0" fontAlgn="base">
        <a:spcBef>
          <a:spcPct val="0"/>
        </a:spcBef>
        <a:spcAft>
          <a:spcPct val="0"/>
        </a:spcAft>
        <a:defRPr b="1">
          <a:solidFill>
            <a:schemeClr val="bg1"/>
          </a:solidFill>
          <a:latin typeface="Arial" charset="0"/>
        </a:defRPr>
      </a:lvl7pPr>
      <a:lvl8pPr marL="1371600" algn="l" rtl="0" fontAlgn="base">
        <a:spcBef>
          <a:spcPct val="0"/>
        </a:spcBef>
        <a:spcAft>
          <a:spcPct val="0"/>
        </a:spcAft>
        <a:defRPr b="1">
          <a:solidFill>
            <a:schemeClr val="bg1"/>
          </a:solidFill>
          <a:latin typeface="Arial" charset="0"/>
        </a:defRPr>
      </a:lvl8pPr>
      <a:lvl9pPr marL="1828800" algn="l" rtl="0" fontAlgn="base">
        <a:spcBef>
          <a:spcPct val="0"/>
        </a:spcBef>
        <a:spcAft>
          <a:spcPct val="0"/>
        </a:spcAft>
        <a:defRPr b="1">
          <a:solidFill>
            <a:schemeClr val="bg1"/>
          </a:solidFill>
          <a:latin typeface="Arial" charset="0"/>
        </a:defRPr>
      </a:lvl9pPr>
    </p:titleStyle>
    <p:bodyStyle>
      <a:lvl1pPr marL="342900" indent="-342900" algn="l" rtl="0" eaLnBrk="0" fontAlgn="base" hangingPunct="0">
        <a:spcBef>
          <a:spcPct val="20000"/>
        </a:spcBef>
        <a:spcAft>
          <a:spcPct val="0"/>
        </a:spcAft>
        <a:buChar char="•"/>
        <a:defRPr sz="2800">
          <a:solidFill>
            <a:srgbClr val="004D83"/>
          </a:solidFill>
          <a:latin typeface="+mn-lt"/>
          <a:ea typeface="+mn-ea"/>
          <a:cs typeface="+mn-cs"/>
        </a:defRPr>
      </a:lvl1pPr>
      <a:lvl2pPr marL="742950" indent="-285750" algn="l" rtl="0" eaLnBrk="0" fontAlgn="base" hangingPunct="0">
        <a:spcBef>
          <a:spcPct val="20000"/>
        </a:spcBef>
        <a:spcAft>
          <a:spcPct val="0"/>
        </a:spcAft>
        <a:buChar char="–"/>
        <a:defRPr sz="2400">
          <a:solidFill>
            <a:srgbClr val="004D83"/>
          </a:solidFill>
          <a:latin typeface="+mn-lt"/>
        </a:defRPr>
      </a:lvl2pPr>
      <a:lvl3pPr marL="1143000" indent="-228600" algn="l" rtl="0" eaLnBrk="0" fontAlgn="base" hangingPunct="0">
        <a:spcBef>
          <a:spcPct val="20000"/>
        </a:spcBef>
        <a:spcAft>
          <a:spcPct val="0"/>
        </a:spcAft>
        <a:buChar char="•"/>
        <a:defRPr sz="2000">
          <a:solidFill>
            <a:srgbClr val="004D83"/>
          </a:solidFill>
          <a:latin typeface="+mn-lt"/>
        </a:defRPr>
      </a:lvl3pPr>
      <a:lvl4pPr marL="1600200" indent="-228600" algn="l" rtl="0" eaLnBrk="0" fontAlgn="base" hangingPunct="0">
        <a:spcBef>
          <a:spcPct val="20000"/>
        </a:spcBef>
        <a:spcAft>
          <a:spcPct val="0"/>
        </a:spcAft>
        <a:buChar char="–"/>
        <a:defRPr>
          <a:solidFill>
            <a:srgbClr val="004D83"/>
          </a:solidFill>
          <a:latin typeface="+mn-lt"/>
        </a:defRPr>
      </a:lvl4pPr>
      <a:lvl5pPr marL="2057400" indent="-228600" algn="l" rtl="0" eaLnBrk="0" fontAlgn="base" hangingPunct="0">
        <a:spcBef>
          <a:spcPct val="20000"/>
        </a:spcBef>
        <a:spcAft>
          <a:spcPct val="0"/>
        </a:spcAft>
        <a:buChar char="»"/>
        <a:defRPr>
          <a:solidFill>
            <a:srgbClr val="004D83"/>
          </a:solidFill>
          <a:latin typeface="+mn-lt"/>
        </a:defRPr>
      </a:lvl5pPr>
      <a:lvl6pPr marL="2514600" indent="-228600" algn="l" rtl="0" fontAlgn="base">
        <a:spcBef>
          <a:spcPct val="20000"/>
        </a:spcBef>
        <a:spcAft>
          <a:spcPct val="0"/>
        </a:spcAft>
        <a:buChar char="»"/>
        <a:defRPr>
          <a:solidFill>
            <a:srgbClr val="004D83"/>
          </a:solidFill>
          <a:latin typeface="+mn-lt"/>
        </a:defRPr>
      </a:lvl6pPr>
      <a:lvl7pPr marL="2971800" indent="-228600" algn="l" rtl="0" fontAlgn="base">
        <a:spcBef>
          <a:spcPct val="20000"/>
        </a:spcBef>
        <a:spcAft>
          <a:spcPct val="0"/>
        </a:spcAft>
        <a:buChar char="»"/>
        <a:defRPr>
          <a:solidFill>
            <a:srgbClr val="004D83"/>
          </a:solidFill>
          <a:latin typeface="+mn-lt"/>
        </a:defRPr>
      </a:lvl7pPr>
      <a:lvl8pPr marL="3429000" indent="-228600" algn="l" rtl="0" fontAlgn="base">
        <a:spcBef>
          <a:spcPct val="20000"/>
        </a:spcBef>
        <a:spcAft>
          <a:spcPct val="0"/>
        </a:spcAft>
        <a:buChar char="»"/>
        <a:defRPr>
          <a:solidFill>
            <a:srgbClr val="004D83"/>
          </a:solidFill>
          <a:latin typeface="+mn-lt"/>
        </a:defRPr>
      </a:lvl8pPr>
      <a:lvl9pPr marL="3886200" indent="-228600" algn="l" rtl="0" fontAlgn="base">
        <a:spcBef>
          <a:spcPct val="20000"/>
        </a:spcBef>
        <a:spcAft>
          <a:spcPct val="0"/>
        </a:spcAft>
        <a:buChar char="»"/>
        <a:defRPr>
          <a:solidFill>
            <a:srgbClr val="004D8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76200" y="0"/>
            <a:ext cx="7162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smtClean="0"/>
              <a:t>Click to edit a slide title</a:t>
            </a:r>
          </a:p>
        </p:txBody>
      </p:sp>
    </p:spTree>
  </p:cSld>
  <p:clrMap bg1="lt1" tx1="dk1" bg2="lt2" tx2="dk2" accent1="accent1" accent2="accent2" accent3="accent3" accent4="accent4" accent5="accent5" accent6="accent6" hlink="hlink" folHlink="folHlink"/>
  <p:sldLayoutIdLst>
    <p:sldLayoutId id="2147483684" r:id="rId1"/>
    <p:sldLayoutId id="2147483683" r:id="rId2"/>
    <p:sldLayoutId id="2147483682" r:id="rId3"/>
    <p:sldLayoutId id="2147483681" r:id="rId4"/>
    <p:sldLayoutId id="2147483680" r:id="rId5"/>
    <p:sldLayoutId id="2147483679" r:id="rId6"/>
    <p:sldLayoutId id="2147483678" r:id="rId7"/>
    <p:sldLayoutId id="2147483677" r:id="rId8"/>
    <p:sldLayoutId id="2147483676" r:id="rId9"/>
    <p:sldLayoutId id="2147483675" r:id="rId10"/>
    <p:sldLayoutId id="2147483674" r:id="rId11"/>
  </p:sldLayoutIdLst>
  <p:txStyles>
    <p:titleStyle>
      <a:lvl1pPr algn="l" rtl="0" eaLnBrk="0" fontAlgn="base" hangingPunct="0">
        <a:spcBef>
          <a:spcPct val="0"/>
        </a:spcBef>
        <a:spcAft>
          <a:spcPct val="0"/>
        </a:spcAft>
        <a:defRPr b="1">
          <a:solidFill>
            <a:schemeClr val="bg1"/>
          </a:solidFill>
          <a:latin typeface="+mj-lt"/>
          <a:ea typeface="+mj-ea"/>
          <a:cs typeface="+mj-cs"/>
        </a:defRPr>
      </a:lvl1pPr>
      <a:lvl2pPr algn="l" rtl="0" eaLnBrk="0" fontAlgn="base" hangingPunct="0">
        <a:spcBef>
          <a:spcPct val="0"/>
        </a:spcBef>
        <a:spcAft>
          <a:spcPct val="0"/>
        </a:spcAft>
        <a:defRPr b="1">
          <a:solidFill>
            <a:schemeClr val="bg1"/>
          </a:solidFill>
          <a:latin typeface="Arial" charset="0"/>
        </a:defRPr>
      </a:lvl2pPr>
      <a:lvl3pPr algn="l" rtl="0" eaLnBrk="0" fontAlgn="base" hangingPunct="0">
        <a:spcBef>
          <a:spcPct val="0"/>
        </a:spcBef>
        <a:spcAft>
          <a:spcPct val="0"/>
        </a:spcAft>
        <a:defRPr b="1">
          <a:solidFill>
            <a:schemeClr val="bg1"/>
          </a:solidFill>
          <a:latin typeface="Arial" charset="0"/>
        </a:defRPr>
      </a:lvl3pPr>
      <a:lvl4pPr algn="l" rtl="0" eaLnBrk="0" fontAlgn="base" hangingPunct="0">
        <a:spcBef>
          <a:spcPct val="0"/>
        </a:spcBef>
        <a:spcAft>
          <a:spcPct val="0"/>
        </a:spcAft>
        <a:defRPr b="1">
          <a:solidFill>
            <a:schemeClr val="bg1"/>
          </a:solidFill>
          <a:latin typeface="Arial" charset="0"/>
        </a:defRPr>
      </a:lvl4pPr>
      <a:lvl5pPr algn="l" rtl="0" eaLnBrk="0" fontAlgn="base" hangingPunct="0">
        <a:spcBef>
          <a:spcPct val="0"/>
        </a:spcBef>
        <a:spcAft>
          <a:spcPct val="0"/>
        </a:spcAft>
        <a:defRPr b="1">
          <a:solidFill>
            <a:schemeClr val="bg1"/>
          </a:solidFill>
          <a:latin typeface="Arial" charset="0"/>
        </a:defRPr>
      </a:lvl5pPr>
      <a:lvl6pPr marL="457200" algn="l" rtl="0" fontAlgn="base">
        <a:spcBef>
          <a:spcPct val="0"/>
        </a:spcBef>
        <a:spcAft>
          <a:spcPct val="0"/>
        </a:spcAft>
        <a:defRPr b="1">
          <a:solidFill>
            <a:schemeClr val="bg1"/>
          </a:solidFill>
          <a:latin typeface="Arial" charset="0"/>
        </a:defRPr>
      </a:lvl6pPr>
      <a:lvl7pPr marL="914400" algn="l" rtl="0" fontAlgn="base">
        <a:spcBef>
          <a:spcPct val="0"/>
        </a:spcBef>
        <a:spcAft>
          <a:spcPct val="0"/>
        </a:spcAft>
        <a:defRPr b="1">
          <a:solidFill>
            <a:schemeClr val="bg1"/>
          </a:solidFill>
          <a:latin typeface="Arial" charset="0"/>
        </a:defRPr>
      </a:lvl7pPr>
      <a:lvl8pPr marL="1371600" algn="l" rtl="0" fontAlgn="base">
        <a:spcBef>
          <a:spcPct val="0"/>
        </a:spcBef>
        <a:spcAft>
          <a:spcPct val="0"/>
        </a:spcAft>
        <a:defRPr b="1">
          <a:solidFill>
            <a:schemeClr val="bg1"/>
          </a:solidFill>
          <a:latin typeface="Arial" charset="0"/>
        </a:defRPr>
      </a:lvl8pPr>
      <a:lvl9pPr marL="1828800" algn="l" rtl="0" fontAlgn="base">
        <a:spcBef>
          <a:spcPct val="0"/>
        </a:spcBef>
        <a:spcAft>
          <a:spcPct val="0"/>
        </a:spcAft>
        <a:defRPr b="1">
          <a:solidFill>
            <a:schemeClr val="bg1"/>
          </a:solidFill>
          <a:latin typeface="Arial" charset="0"/>
        </a:defRPr>
      </a:lvl9pPr>
    </p:titleStyle>
    <p:bodyStyle>
      <a:lvl1pPr marL="342900" indent="-342900" algn="l" rtl="0" eaLnBrk="0" fontAlgn="base" hangingPunct="0">
        <a:spcBef>
          <a:spcPct val="20000"/>
        </a:spcBef>
        <a:spcAft>
          <a:spcPct val="0"/>
        </a:spcAft>
        <a:buChar char="•"/>
        <a:defRPr sz="2800">
          <a:solidFill>
            <a:srgbClr val="004D83"/>
          </a:solidFill>
          <a:latin typeface="+mn-lt"/>
          <a:ea typeface="+mn-ea"/>
          <a:cs typeface="+mn-cs"/>
        </a:defRPr>
      </a:lvl1pPr>
      <a:lvl2pPr marL="742950" indent="-285750" algn="l" rtl="0" eaLnBrk="0" fontAlgn="base" hangingPunct="0">
        <a:spcBef>
          <a:spcPct val="20000"/>
        </a:spcBef>
        <a:spcAft>
          <a:spcPct val="0"/>
        </a:spcAft>
        <a:buChar char="–"/>
        <a:defRPr sz="2400">
          <a:solidFill>
            <a:srgbClr val="004D83"/>
          </a:solidFill>
          <a:latin typeface="+mn-lt"/>
        </a:defRPr>
      </a:lvl2pPr>
      <a:lvl3pPr marL="1143000" indent="-228600" algn="l" rtl="0" eaLnBrk="0" fontAlgn="base" hangingPunct="0">
        <a:spcBef>
          <a:spcPct val="20000"/>
        </a:spcBef>
        <a:spcAft>
          <a:spcPct val="0"/>
        </a:spcAft>
        <a:buChar char="•"/>
        <a:defRPr sz="2000">
          <a:solidFill>
            <a:srgbClr val="004D83"/>
          </a:solidFill>
          <a:latin typeface="+mn-lt"/>
        </a:defRPr>
      </a:lvl3pPr>
      <a:lvl4pPr marL="1600200" indent="-228600" algn="l" rtl="0" eaLnBrk="0" fontAlgn="base" hangingPunct="0">
        <a:spcBef>
          <a:spcPct val="20000"/>
        </a:spcBef>
        <a:spcAft>
          <a:spcPct val="0"/>
        </a:spcAft>
        <a:buChar char="–"/>
        <a:defRPr>
          <a:solidFill>
            <a:srgbClr val="004D83"/>
          </a:solidFill>
          <a:latin typeface="+mn-lt"/>
        </a:defRPr>
      </a:lvl4pPr>
      <a:lvl5pPr marL="2057400" indent="-228600" algn="l" rtl="0" eaLnBrk="0" fontAlgn="base" hangingPunct="0">
        <a:spcBef>
          <a:spcPct val="20000"/>
        </a:spcBef>
        <a:spcAft>
          <a:spcPct val="0"/>
        </a:spcAft>
        <a:buChar char="»"/>
        <a:defRPr>
          <a:solidFill>
            <a:srgbClr val="004D83"/>
          </a:solidFill>
          <a:latin typeface="+mn-lt"/>
        </a:defRPr>
      </a:lvl5pPr>
      <a:lvl6pPr marL="2514600" indent="-228600" algn="l" rtl="0" fontAlgn="base">
        <a:spcBef>
          <a:spcPct val="20000"/>
        </a:spcBef>
        <a:spcAft>
          <a:spcPct val="0"/>
        </a:spcAft>
        <a:buChar char="»"/>
        <a:defRPr>
          <a:solidFill>
            <a:srgbClr val="004D83"/>
          </a:solidFill>
          <a:latin typeface="+mn-lt"/>
        </a:defRPr>
      </a:lvl6pPr>
      <a:lvl7pPr marL="2971800" indent="-228600" algn="l" rtl="0" fontAlgn="base">
        <a:spcBef>
          <a:spcPct val="20000"/>
        </a:spcBef>
        <a:spcAft>
          <a:spcPct val="0"/>
        </a:spcAft>
        <a:buChar char="»"/>
        <a:defRPr>
          <a:solidFill>
            <a:srgbClr val="004D83"/>
          </a:solidFill>
          <a:latin typeface="+mn-lt"/>
        </a:defRPr>
      </a:lvl7pPr>
      <a:lvl8pPr marL="3429000" indent="-228600" algn="l" rtl="0" fontAlgn="base">
        <a:spcBef>
          <a:spcPct val="20000"/>
        </a:spcBef>
        <a:spcAft>
          <a:spcPct val="0"/>
        </a:spcAft>
        <a:buChar char="»"/>
        <a:defRPr>
          <a:solidFill>
            <a:srgbClr val="004D83"/>
          </a:solidFill>
          <a:latin typeface="+mn-lt"/>
        </a:defRPr>
      </a:lvl8pPr>
      <a:lvl9pPr marL="3886200" indent="-228600" algn="l" rtl="0" fontAlgn="base">
        <a:spcBef>
          <a:spcPct val="20000"/>
        </a:spcBef>
        <a:spcAft>
          <a:spcPct val="0"/>
        </a:spcAft>
        <a:buChar char="»"/>
        <a:defRPr>
          <a:solidFill>
            <a:srgbClr val="004D8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Text Box 7"/>
          <p:cNvSpPr txBox="1">
            <a:spLocks noChangeArrowheads="1"/>
          </p:cNvSpPr>
          <p:nvPr/>
        </p:nvSpPr>
        <p:spPr bwMode="auto">
          <a:xfrm>
            <a:off x="152400" y="6548438"/>
            <a:ext cx="5029200" cy="2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10000"/>
              </a:lnSpc>
              <a:spcBef>
                <a:spcPct val="50000"/>
              </a:spcBef>
              <a:defRPr/>
            </a:pPr>
            <a:r>
              <a:rPr lang="en-US" sz="600" dirty="0" smtClean="0">
                <a:solidFill>
                  <a:srgbClr val="9FB2CC"/>
                </a:solidFill>
                <a:cs typeface="Arial" charset="0"/>
              </a:rPr>
              <a:t>All written and image content in this document not protected by the copyrights of others is Copyright © 2016, Teledyne CARIS</a:t>
            </a:r>
            <a:br>
              <a:rPr lang="en-US" sz="600" dirty="0" smtClean="0">
                <a:solidFill>
                  <a:srgbClr val="9FB2CC"/>
                </a:solidFill>
                <a:cs typeface="Arial" charset="0"/>
              </a:rPr>
            </a:br>
            <a:r>
              <a:rPr lang="en-US" sz="600" dirty="0" smtClean="0">
                <a:solidFill>
                  <a:srgbClr val="9FB2CC"/>
                </a:solidFill>
                <a:cs typeface="Arial" charset="0"/>
              </a:rPr>
              <a:t>All rights reserved. Reproduction and redistribution is strictly prohibited without the express prior written consent of </a:t>
            </a:r>
            <a:r>
              <a:rPr lang="en-US" sz="600" smtClean="0">
                <a:solidFill>
                  <a:srgbClr val="9FB2CC"/>
                </a:solidFill>
                <a:cs typeface="Arial" charset="0"/>
              </a:rPr>
              <a:t>Teledyne CARIS.</a:t>
            </a:r>
            <a:endParaRPr lang="en-US" sz="600" dirty="0" smtClean="0">
              <a:solidFill>
                <a:srgbClr val="9FB2CC"/>
              </a:solidFill>
              <a:cs typeface="Arial" charset="0"/>
            </a:endParaRPr>
          </a:p>
        </p:txBody>
      </p:sp>
    </p:spTree>
  </p:cSld>
  <p:clrMap bg1="lt1" tx1="dk1" bg2="lt2" tx2="dk2" accent1="accent1" accent2="accent2" accent3="accent3" accent4="accent4" accent5="accent5" accent6="accent6" hlink="hlink" folHlink="folHlink"/>
  <p:sldLayoutIdLst>
    <p:sldLayoutId id="2147483695" r:id="rId1"/>
    <p:sldLayoutId id="2147483694" r:id="rId2"/>
    <p:sldLayoutId id="2147483693" r:id="rId3"/>
    <p:sldLayoutId id="2147483692" r:id="rId4"/>
    <p:sldLayoutId id="2147483691" r:id="rId5"/>
    <p:sldLayoutId id="2147483690" r:id="rId6"/>
    <p:sldLayoutId id="2147483689" r:id="rId7"/>
    <p:sldLayoutId id="2147483688" r:id="rId8"/>
    <p:sldLayoutId id="2147483687" r:id="rId9"/>
    <p:sldLayoutId id="2147483686" r:id="rId10"/>
    <p:sldLayoutId id="214748368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diagramColors" Target="../diagrams/colors1.xml"/><Relationship Id="rId11" Type="http://schemas.openxmlformats.org/officeDocument/2006/relationships/image" Target="../media/image11.png"/><Relationship Id="rId5" Type="http://schemas.openxmlformats.org/officeDocument/2006/relationships/diagramQuickStyle" Target="../diagrams/quickStyle1.xml"/><Relationship Id="rId10" Type="http://schemas.openxmlformats.org/officeDocument/2006/relationships/image" Target="../media/image10.png"/><Relationship Id="rId4" Type="http://schemas.openxmlformats.org/officeDocument/2006/relationships/diagramLayout" Target="../diagrams/layout1.xml"/><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4.xml"/><Relationship Id="rId5" Type="http://schemas.openxmlformats.org/officeDocument/2006/relationships/image" Target="../media/image16.pn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17.png"/><Relationship Id="rId5" Type="http://schemas.openxmlformats.org/officeDocument/2006/relationships/image" Target="../media/image16.png"/><Relationship Id="rId10" Type="http://schemas.microsoft.com/office/2007/relationships/hdphoto" Target="../media/hdphoto1.wdp"/><Relationship Id="rId4" Type="http://schemas.openxmlformats.org/officeDocument/2006/relationships/image" Target="../media/image15.jpe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4.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098" name="Text Box 4"/>
          <p:cNvSpPr txBox="1">
            <a:spLocks noChangeArrowheads="1"/>
          </p:cNvSpPr>
          <p:nvPr/>
        </p:nvSpPr>
        <p:spPr bwMode="auto">
          <a:xfrm>
            <a:off x="685800" y="1489075"/>
            <a:ext cx="76231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3200" b="1" dirty="0" smtClean="0">
                <a:solidFill>
                  <a:srgbClr val="004D83"/>
                </a:solidFill>
              </a:rPr>
              <a:t>A new Era for Hydrographic Surveying</a:t>
            </a:r>
            <a:endParaRPr lang="en-GB" altLang="en-US" sz="3200" b="1" dirty="0">
              <a:solidFill>
                <a:srgbClr val="004D83"/>
              </a:solidFill>
            </a:endParaRPr>
          </a:p>
        </p:txBody>
      </p:sp>
      <p:sp>
        <p:nvSpPr>
          <p:cNvPr id="4099" name="Text Box 5"/>
          <p:cNvSpPr txBox="1">
            <a:spLocks noChangeArrowheads="1"/>
          </p:cNvSpPr>
          <p:nvPr/>
        </p:nvSpPr>
        <p:spPr bwMode="auto">
          <a:xfrm>
            <a:off x="682625" y="2362200"/>
            <a:ext cx="76231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2400" b="1" dirty="0" smtClean="0">
                <a:solidFill>
                  <a:srgbClr val="004D83"/>
                </a:solidFill>
              </a:rPr>
              <a:t>The hydrographic surveyor ashore</a:t>
            </a:r>
            <a:endParaRPr lang="en-GB" altLang="en-US" sz="2400" b="1" dirty="0">
              <a:solidFill>
                <a:srgbClr val="004D83"/>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ext Box 4"/>
          <p:cNvSpPr txBox="1">
            <a:spLocks noChangeArrowheads="1"/>
          </p:cNvSpPr>
          <p:nvPr/>
        </p:nvSpPr>
        <p:spPr bwMode="auto">
          <a:xfrm>
            <a:off x="0" y="476672"/>
            <a:ext cx="500404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eaLnBrk="1" hangingPunct="1">
              <a:spcBef>
                <a:spcPct val="50000"/>
              </a:spcBef>
            </a:pPr>
            <a:r>
              <a:rPr lang="en-GB" altLang="en-US" sz="2800" b="1" dirty="0" smtClean="0">
                <a:solidFill>
                  <a:srgbClr val="004D83"/>
                </a:solidFill>
              </a:rPr>
              <a:t>CARIS CSAR - Gridding</a:t>
            </a:r>
            <a:endParaRPr lang="en-GB" altLang="en-US" sz="2800" b="1" dirty="0">
              <a:solidFill>
                <a:srgbClr val="004D83"/>
              </a:solidFill>
            </a:endParaRPr>
          </a:p>
        </p:txBody>
      </p:sp>
      <p:pic>
        <p:nvPicPr>
          <p:cNvPr id="3" name="Picture 2"/>
          <p:cNvPicPr>
            <a:picLocks noChangeAspect="1"/>
          </p:cNvPicPr>
          <p:nvPr/>
        </p:nvPicPr>
        <p:blipFill rotWithShape="1">
          <a:blip r:embed="rId3"/>
          <a:srcRect l="31493" t="17101" r="32282" b="12901"/>
          <a:stretch/>
        </p:blipFill>
        <p:spPr>
          <a:xfrm>
            <a:off x="4395442" y="1161892"/>
            <a:ext cx="4338150" cy="4715380"/>
          </a:xfrm>
          <a:prstGeom prst="rect">
            <a:avLst/>
          </a:prstGeom>
        </p:spPr>
      </p:pic>
      <p:sp>
        <p:nvSpPr>
          <p:cNvPr id="7" name="Content Placeholder 2"/>
          <p:cNvSpPr txBox="1">
            <a:spLocks/>
          </p:cNvSpPr>
          <p:nvPr/>
        </p:nvSpPr>
        <p:spPr>
          <a:xfrm>
            <a:off x="179512" y="1094020"/>
            <a:ext cx="3880489" cy="2417434"/>
          </a:xfrm>
          <a:prstGeom prst="rect">
            <a:avLst/>
          </a:prstGeom>
        </p:spPr>
        <p:txBody>
          <a:bodyPr/>
          <a:lstStyle>
            <a:lvl1pPr marL="342900" indent="-342900" algn="l" rtl="0" eaLnBrk="0" fontAlgn="base" hangingPunct="0">
              <a:spcBef>
                <a:spcPct val="20000"/>
              </a:spcBef>
              <a:spcAft>
                <a:spcPct val="0"/>
              </a:spcAft>
              <a:buChar char="•"/>
              <a:defRPr sz="2800">
                <a:solidFill>
                  <a:srgbClr val="004D83"/>
                </a:solidFill>
                <a:latin typeface="+mn-lt"/>
                <a:ea typeface="+mn-ea"/>
                <a:cs typeface="+mn-cs"/>
              </a:defRPr>
            </a:lvl1pPr>
            <a:lvl2pPr marL="742950" indent="-285750" algn="l" rtl="0" eaLnBrk="0" fontAlgn="base" hangingPunct="0">
              <a:spcBef>
                <a:spcPct val="20000"/>
              </a:spcBef>
              <a:spcAft>
                <a:spcPct val="0"/>
              </a:spcAft>
              <a:buChar char="–"/>
              <a:defRPr sz="2400">
                <a:solidFill>
                  <a:srgbClr val="004D83"/>
                </a:solidFill>
                <a:latin typeface="+mn-lt"/>
              </a:defRPr>
            </a:lvl2pPr>
            <a:lvl3pPr marL="1143000" indent="-228600" algn="l" rtl="0" eaLnBrk="0" fontAlgn="base" hangingPunct="0">
              <a:spcBef>
                <a:spcPct val="20000"/>
              </a:spcBef>
              <a:spcAft>
                <a:spcPct val="0"/>
              </a:spcAft>
              <a:buChar char="•"/>
              <a:defRPr sz="2000">
                <a:solidFill>
                  <a:srgbClr val="004D83"/>
                </a:solidFill>
                <a:latin typeface="+mn-lt"/>
              </a:defRPr>
            </a:lvl3pPr>
            <a:lvl4pPr marL="1600200" indent="-228600" algn="l" rtl="0" eaLnBrk="0" fontAlgn="base" hangingPunct="0">
              <a:spcBef>
                <a:spcPct val="20000"/>
              </a:spcBef>
              <a:spcAft>
                <a:spcPct val="0"/>
              </a:spcAft>
              <a:buChar char="–"/>
              <a:defRPr>
                <a:solidFill>
                  <a:srgbClr val="004D83"/>
                </a:solidFill>
                <a:latin typeface="+mn-lt"/>
              </a:defRPr>
            </a:lvl4pPr>
            <a:lvl5pPr marL="2057400" indent="-228600" algn="l" rtl="0" eaLnBrk="0" fontAlgn="base" hangingPunct="0">
              <a:spcBef>
                <a:spcPct val="20000"/>
              </a:spcBef>
              <a:spcAft>
                <a:spcPct val="0"/>
              </a:spcAft>
              <a:buChar char="»"/>
              <a:defRPr>
                <a:solidFill>
                  <a:srgbClr val="004D83"/>
                </a:solidFill>
                <a:latin typeface="+mn-lt"/>
              </a:defRPr>
            </a:lvl5pPr>
            <a:lvl6pPr marL="2514600" indent="-228600" algn="l" rtl="0" fontAlgn="base">
              <a:spcBef>
                <a:spcPct val="20000"/>
              </a:spcBef>
              <a:spcAft>
                <a:spcPct val="0"/>
              </a:spcAft>
              <a:buChar char="»"/>
              <a:defRPr>
                <a:solidFill>
                  <a:srgbClr val="004D83"/>
                </a:solidFill>
                <a:latin typeface="+mn-lt"/>
              </a:defRPr>
            </a:lvl6pPr>
            <a:lvl7pPr marL="2971800" indent="-228600" algn="l" rtl="0" fontAlgn="base">
              <a:spcBef>
                <a:spcPct val="20000"/>
              </a:spcBef>
              <a:spcAft>
                <a:spcPct val="0"/>
              </a:spcAft>
              <a:buChar char="»"/>
              <a:defRPr>
                <a:solidFill>
                  <a:srgbClr val="004D83"/>
                </a:solidFill>
                <a:latin typeface="+mn-lt"/>
              </a:defRPr>
            </a:lvl7pPr>
            <a:lvl8pPr marL="3429000" indent="-228600" algn="l" rtl="0" fontAlgn="base">
              <a:spcBef>
                <a:spcPct val="20000"/>
              </a:spcBef>
              <a:spcAft>
                <a:spcPct val="0"/>
              </a:spcAft>
              <a:buChar char="»"/>
              <a:defRPr>
                <a:solidFill>
                  <a:srgbClr val="004D83"/>
                </a:solidFill>
                <a:latin typeface="+mn-lt"/>
              </a:defRPr>
            </a:lvl8pPr>
            <a:lvl9pPr marL="3886200" indent="-228600" algn="l" rtl="0" fontAlgn="base">
              <a:spcBef>
                <a:spcPct val="20000"/>
              </a:spcBef>
              <a:spcAft>
                <a:spcPct val="0"/>
              </a:spcAft>
              <a:buChar char="»"/>
              <a:defRPr>
                <a:solidFill>
                  <a:srgbClr val="004D83"/>
                </a:solidFill>
                <a:latin typeface="+mn-lt"/>
              </a:defRPr>
            </a:lvl9pPr>
          </a:lstStyle>
          <a:p>
            <a:r>
              <a:rPr lang="en-GB" kern="0" dirty="0" smtClean="0"/>
              <a:t>Scalable to billions multi-attributed grid points</a:t>
            </a:r>
          </a:p>
          <a:p>
            <a:endParaRPr lang="en-GB" kern="0" dirty="0"/>
          </a:p>
          <a:p>
            <a:r>
              <a:rPr lang="en-GB" kern="0" dirty="0" smtClean="0"/>
              <a:t>Terabytes of data</a:t>
            </a:r>
          </a:p>
          <a:p>
            <a:endParaRPr lang="en-GB" kern="0" dirty="0"/>
          </a:p>
          <a:p>
            <a:r>
              <a:rPr lang="en-GB" kern="0" dirty="0" smtClean="0"/>
              <a:t>Multiple user capabilities</a:t>
            </a:r>
          </a:p>
          <a:p>
            <a:endParaRPr lang="en-GB" kern="0" dirty="0"/>
          </a:p>
          <a:p>
            <a:r>
              <a:rPr lang="en-GB" kern="0" dirty="0" smtClean="0"/>
              <a:t>Level-of-detail pyramid</a:t>
            </a:r>
          </a:p>
          <a:p>
            <a:endParaRPr lang="en-GB" kern="0" dirty="0"/>
          </a:p>
          <a:p>
            <a:endParaRPr lang="en-GB" kern="0" dirty="0" smtClean="0"/>
          </a:p>
          <a:p>
            <a:endParaRPr lang="en-GB" kern="0" dirty="0" smtClean="0"/>
          </a:p>
          <a:p>
            <a:endParaRPr lang="en-GB" kern="0" dirty="0"/>
          </a:p>
        </p:txBody>
      </p:sp>
    </p:spTree>
    <p:extLst>
      <p:ext uri="{BB962C8B-B14F-4D97-AF65-F5344CB8AC3E}">
        <p14:creationId xmlns:p14="http://schemas.microsoft.com/office/powerpoint/2010/main" val="23235396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ext Box 4"/>
          <p:cNvSpPr txBox="1">
            <a:spLocks noChangeArrowheads="1"/>
          </p:cNvSpPr>
          <p:nvPr/>
        </p:nvSpPr>
        <p:spPr bwMode="auto">
          <a:xfrm>
            <a:off x="323528" y="708053"/>
            <a:ext cx="528188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2800" b="1" dirty="0" smtClean="0">
                <a:solidFill>
                  <a:srgbClr val="004D83"/>
                </a:solidFill>
              </a:rPr>
              <a:t>Variable Resolution surfaces </a:t>
            </a:r>
            <a:endParaRPr lang="en-GB" altLang="en-US" sz="2800" b="1" dirty="0">
              <a:solidFill>
                <a:srgbClr val="004D83"/>
              </a:solidFill>
            </a:endParaRPr>
          </a:p>
        </p:txBody>
      </p:sp>
      <p:sp>
        <p:nvSpPr>
          <p:cNvPr id="6" name="Content Placeholder 2"/>
          <p:cNvSpPr txBox="1">
            <a:spLocks/>
          </p:cNvSpPr>
          <p:nvPr/>
        </p:nvSpPr>
        <p:spPr>
          <a:xfrm>
            <a:off x="177632" y="1900504"/>
            <a:ext cx="4402008" cy="2880320"/>
          </a:xfrm>
          <a:prstGeom prst="rect">
            <a:avLst/>
          </a:prstGeom>
        </p:spPr>
        <p:txBody>
          <a:bodyPr/>
          <a:lstStyle>
            <a:lvl1pPr marL="342900" indent="-342900" algn="l" rtl="0" eaLnBrk="0" fontAlgn="base" hangingPunct="0">
              <a:spcBef>
                <a:spcPct val="20000"/>
              </a:spcBef>
              <a:spcAft>
                <a:spcPct val="0"/>
              </a:spcAft>
              <a:buChar char="•"/>
              <a:defRPr sz="2800">
                <a:solidFill>
                  <a:srgbClr val="004D83"/>
                </a:solidFill>
                <a:latin typeface="+mn-lt"/>
                <a:ea typeface="+mn-ea"/>
                <a:cs typeface="+mn-cs"/>
              </a:defRPr>
            </a:lvl1pPr>
            <a:lvl2pPr marL="742950" indent="-285750" algn="l" rtl="0" eaLnBrk="0" fontAlgn="base" hangingPunct="0">
              <a:spcBef>
                <a:spcPct val="20000"/>
              </a:spcBef>
              <a:spcAft>
                <a:spcPct val="0"/>
              </a:spcAft>
              <a:buChar char="–"/>
              <a:defRPr sz="2400">
                <a:solidFill>
                  <a:srgbClr val="004D83"/>
                </a:solidFill>
                <a:latin typeface="+mn-lt"/>
              </a:defRPr>
            </a:lvl2pPr>
            <a:lvl3pPr marL="1143000" indent="-228600" algn="l" rtl="0" eaLnBrk="0" fontAlgn="base" hangingPunct="0">
              <a:spcBef>
                <a:spcPct val="20000"/>
              </a:spcBef>
              <a:spcAft>
                <a:spcPct val="0"/>
              </a:spcAft>
              <a:buChar char="•"/>
              <a:defRPr sz="2000">
                <a:solidFill>
                  <a:srgbClr val="004D83"/>
                </a:solidFill>
                <a:latin typeface="+mn-lt"/>
              </a:defRPr>
            </a:lvl3pPr>
            <a:lvl4pPr marL="1600200" indent="-228600" algn="l" rtl="0" eaLnBrk="0" fontAlgn="base" hangingPunct="0">
              <a:spcBef>
                <a:spcPct val="20000"/>
              </a:spcBef>
              <a:spcAft>
                <a:spcPct val="0"/>
              </a:spcAft>
              <a:buChar char="–"/>
              <a:defRPr>
                <a:solidFill>
                  <a:srgbClr val="004D83"/>
                </a:solidFill>
                <a:latin typeface="+mn-lt"/>
              </a:defRPr>
            </a:lvl4pPr>
            <a:lvl5pPr marL="2057400" indent="-228600" algn="l" rtl="0" eaLnBrk="0" fontAlgn="base" hangingPunct="0">
              <a:spcBef>
                <a:spcPct val="20000"/>
              </a:spcBef>
              <a:spcAft>
                <a:spcPct val="0"/>
              </a:spcAft>
              <a:buChar char="»"/>
              <a:defRPr>
                <a:solidFill>
                  <a:srgbClr val="004D83"/>
                </a:solidFill>
                <a:latin typeface="+mn-lt"/>
              </a:defRPr>
            </a:lvl5pPr>
            <a:lvl6pPr marL="2514600" indent="-228600" algn="l" rtl="0" fontAlgn="base">
              <a:spcBef>
                <a:spcPct val="20000"/>
              </a:spcBef>
              <a:spcAft>
                <a:spcPct val="0"/>
              </a:spcAft>
              <a:buChar char="»"/>
              <a:defRPr>
                <a:solidFill>
                  <a:srgbClr val="004D83"/>
                </a:solidFill>
                <a:latin typeface="+mn-lt"/>
              </a:defRPr>
            </a:lvl6pPr>
            <a:lvl7pPr marL="2971800" indent="-228600" algn="l" rtl="0" fontAlgn="base">
              <a:spcBef>
                <a:spcPct val="20000"/>
              </a:spcBef>
              <a:spcAft>
                <a:spcPct val="0"/>
              </a:spcAft>
              <a:buChar char="»"/>
              <a:defRPr>
                <a:solidFill>
                  <a:srgbClr val="004D83"/>
                </a:solidFill>
                <a:latin typeface="+mn-lt"/>
              </a:defRPr>
            </a:lvl7pPr>
            <a:lvl8pPr marL="3429000" indent="-228600" algn="l" rtl="0" fontAlgn="base">
              <a:spcBef>
                <a:spcPct val="20000"/>
              </a:spcBef>
              <a:spcAft>
                <a:spcPct val="0"/>
              </a:spcAft>
              <a:buChar char="»"/>
              <a:defRPr>
                <a:solidFill>
                  <a:srgbClr val="004D83"/>
                </a:solidFill>
                <a:latin typeface="+mn-lt"/>
              </a:defRPr>
            </a:lvl8pPr>
            <a:lvl9pPr marL="3886200" indent="-228600" algn="l" rtl="0" fontAlgn="base">
              <a:spcBef>
                <a:spcPct val="20000"/>
              </a:spcBef>
              <a:spcAft>
                <a:spcPct val="0"/>
              </a:spcAft>
              <a:buChar char="»"/>
              <a:defRPr>
                <a:solidFill>
                  <a:srgbClr val="004D83"/>
                </a:solidFill>
                <a:latin typeface="+mn-lt"/>
              </a:defRPr>
            </a:lvl9pPr>
          </a:lstStyle>
          <a:p>
            <a:endParaRPr lang="en-GB" kern="0" dirty="0"/>
          </a:p>
          <a:p>
            <a:endParaRPr lang="en-GB" kern="0" dirty="0" smtClean="0"/>
          </a:p>
        </p:txBody>
      </p:sp>
      <p:pic>
        <p:nvPicPr>
          <p:cNvPr id="8" name="Picture 7"/>
          <p:cNvPicPr>
            <a:picLocks noChangeAspect="1"/>
          </p:cNvPicPr>
          <p:nvPr/>
        </p:nvPicPr>
        <p:blipFill rotWithShape="1">
          <a:blip r:embed="rId3"/>
          <a:srcRect l="7450" t="48322" r="43294" b="19201"/>
          <a:stretch/>
        </p:blipFill>
        <p:spPr>
          <a:xfrm>
            <a:off x="192440" y="3717032"/>
            <a:ext cx="8856984" cy="2770805"/>
          </a:xfrm>
          <a:prstGeom prst="rect">
            <a:avLst/>
          </a:prstGeom>
        </p:spPr>
      </p:pic>
      <p:sp>
        <p:nvSpPr>
          <p:cNvPr id="10" name="Content Placeholder 2"/>
          <p:cNvSpPr txBox="1">
            <a:spLocks/>
          </p:cNvSpPr>
          <p:nvPr/>
        </p:nvSpPr>
        <p:spPr>
          <a:xfrm>
            <a:off x="150992" y="1515622"/>
            <a:ext cx="8898432" cy="2417434"/>
          </a:xfrm>
          <a:prstGeom prst="rect">
            <a:avLst/>
          </a:prstGeom>
        </p:spPr>
        <p:txBody>
          <a:bodyPr/>
          <a:lstStyle>
            <a:lvl1pPr marL="342900" indent="-342900" algn="l" rtl="0" eaLnBrk="0" fontAlgn="base" hangingPunct="0">
              <a:spcBef>
                <a:spcPct val="20000"/>
              </a:spcBef>
              <a:spcAft>
                <a:spcPct val="0"/>
              </a:spcAft>
              <a:buChar char="•"/>
              <a:defRPr sz="2800">
                <a:solidFill>
                  <a:srgbClr val="004D83"/>
                </a:solidFill>
                <a:latin typeface="+mn-lt"/>
                <a:ea typeface="+mn-ea"/>
                <a:cs typeface="+mn-cs"/>
              </a:defRPr>
            </a:lvl1pPr>
            <a:lvl2pPr marL="742950" indent="-285750" algn="l" rtl="0" eaLnBrk="0" fontAlgn="base" hangingPunct="0">
              <a:spcBef>
                <a:spcPct val="20000"/>
              </a:spcBef>
              <a:spcAft>
                <a:spcPct val="0"/>
              </a:spcAft>
              <a:buChar char="–"/>
              <a:defRPr sz="2400">
                <a:solidFill>
                  <a:srgbClr val="004D83"/>
                </a:solidFill>
                <a:latin typeface="+mn-lt"/>
              </a:defRPr>
            </a:lvl2pPr>
            <a:lvl3pPr marL="1143000" indent="-228600" algn="l" rtl="0" eaLnBrk="0" fontAlgn="base" hangingPunct="0">
              <a:spcBef>
                <a:spcPct val="20000"/>
              </a:spcBef>
              <a:spcAft>
                <a:spcPct val="0"/>
              </a:spcAft>
              <a:buChar char="•"/>
              <a:defRPr sz="2000">
                <a:solidFill>
                  <a:srgbClr val="004D83"/>
                </a:solidFill>
                <a:latin typeface="+mn-lt"/>
              </a:defRPr>
            </a:lvl3pPr>
            <a:lvl4pPr marL="1600200" indent="-228600" algn="l" rtl="0" eaLnBrk="0" fontAlgn="base" hangingPunct="0">
              <a:spcBef>
                <a:spcPct val="20000"/>
              </a:spcBef>
              <a:spcAft>
                <a:spcPct val="0"/>
              </a:spcAft>
              <a:buChar char="–"/>
              <a:defRPr>
                <a:solidFill>
                  <a:srgbClr val="004D83"/>
                </a:solidFill>
                <a:latin typeface="+mn-lt"/>
              </a:defRPr>
            </a:lvl4pPr>
            <a:lvl5pPr marL="2057400" indent="-228600" algn="l" rtl="0" eaLnBrk="0" fontAlgn="base" hangingPunct="0">
              <a:spcBef>
                <a:spcPct val="20000"/>
              </a:spcBef>
              <a:spcAft>
                <a:spcPct val="0"/>
              </a:spcAft>
              <a:buChar char="»"/>
              <a:defRPr>
                <a:solidFill>
                  <a:srgbClr val="004D83"/>
                </a:solidFill>
                <a:latin typeface="+mn-lt"/>
              </a:defRPr>
            </a:lvl5pPr>
            <a:lvl6pPr marL="2514600" indent="-228600" algn="l" rtl="0" fontAlgn="base">
              <a:spcBef>
                <a:spcPct val="20000"/>
              </a:spcBef>
              <a:spcAft>
                <a:spcPct val="0"/>
              </a:spcAft>
              <a:buChar char="»"/>
              <a:defRPr>
                <a:solidFill>
                  <a:srgbClr val="004D83"/>
                </a:solidFill>
                <a:latin typeface="+mn-lt"/>
              </a:defRPr>
            </a:lvl6pPr>
            <a:lvl7pPr marL="2971800" indent="-228600" algn="l" rtl="0" fontAlgn="base">
              <a:spcBef>
                <a:spcPct val="20000"/>
              </a:spcBef>
              <a:spcAft>
                <a:spcPct val="0"/>
              </a:spcAft>
              <a:buChar char="»"/>
              <a:defRPr>
                <a:solidFill>
                  <a:srgbClr val="004D83"/>
                </a:solidFill>
                <a:latin typeface="+mn-lt"/>
              </a:defRPr>
            </a:lvl7pPr>
            <a:lvl8pPr marL="3429000" indent="-228600" algn="l" rtl="0" fontAlgn="base">
              <a:spcBef>
                <a:spcPct val="20000"/>
              </a:spcBef>
              <a:spcAft>
                <a:spcPct val="0"/>
              </a:spcAft>
              <a:buChar char="»"/>
              <a:defRPr>
                <a:solidFill>
                  <a:srgbClr val="004D83"/>
                </a:solidFill>
                <a:latin typeface="+mn-lt"/>
              </a:defRPr>
            </a:lvl8pPr>
            <a:lvl9pPr marL="3886200" indent="-228600" algn="l" rtl="0" fontAlgn="base">
              <a:spcBef>
                <a:spcPct val="20000"/>
              </a:spcBef>
              <a:spcAft>
                <a:spcPct val="0"/>
              </a:spcAft>
              <a:buChar char="»"/>
              <a:defRPr>
                <a:solidFill>
                  <a:srgbClr val="004D83"/>
                </a:solidFill>
                <a:latin typeface="+mn-lt"/>
              </a:defRPr>
            </a:lvl9pPr>
          </a:lstStyle>
          <a:p>
            <a:r>
              <a:rPr lang="en-GB" kern="0" dirty="0" smtClean="0"/>
              <a:t>One surface created - respecting the depth variances plus sounding density of sensor</a:t>
            </a:r>
          </a:p>
          <a:p>
            <a:endParaRPr lang="en-GB" kern="0" dirty="0"/>
          </a:p>
          <a:p>
            <a:r>
              <a:rPr lang="en-GB" kern="0" dirty="0" smtClean="0"/>
              <a:t>Prevents creation of multiple grids!</a:t>
            </a:r>
          </a:p>
          <a:p>
            <a:pPr marL="0" indent="0">
              <a:buNone/>
            </a:pPr>
            <a:endParaRPr lang="en-GB" kern="0" dirty="0" smtClean="0"/>
          </a:p>
          <a:p>
            <a:endParaRPr lang="en-GB" kern="0" dirty="0"/>
          </a:p>
        </p:txBody>
      </p:sp>
    </p:spTree>
    <p:extLst>
      <p:ext uri="{BB962C8B-B14F-4D97-AF65-F5344CB8AC3E}">
        <p14:creationId xmlns:p14="http://schemas.microsoft.com/office/powerpoint/2010/main" val="19018494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ext Box 4"/>
          <p:cNvSpPr txBox="1">
            <a:spLocks noChangeArrowheads="1"/>
          </p:cNvSpPr>
          <p:nvPr/>
        </p:nvSpPr>
        <p:spPr bwMode="auto">
          <a:xfrm>
            <a:off x="179512" y="548680"/>
            <a:ext cx="8229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2800" b="1" dirty="0" smtClean="0">
                <a:solidFill>
                  <a:srgbClr val="004D83"/>
                </a:solidFill>
              </a:rPr>
              <a:t>Automatic Calibration </a:t>
            </a:r>
            <a:endParaRPr lang="en-GB" altLang="en-US" sz="2800" b="1" dirty="0">
              <a:solidFill>
                <a:srgbClr val="004D83"/>
              </a:solidFill>
            </a:endParaRPr>
          </a:p>
        </p:txBody>
      </p:sp>
      <p:pic>
        <p:nvPicPr>
          <p:cNvPr id="3" name="Picture 2"/>
          <p:cNvPicPr>
            <a:picLocks noChangeAspect="1"/>
          </p:cNvPicPr>
          <p:nvPr/>
        </p:nvPicPr>
        <p:blipFill rotWithShape="1">
          <a:blip r:embed="rId2"/>
          <a:srcRect l="12201" t="38800" r="48031" b="20601"/>
          <a:stretch/>
        </p:blipFill>
        <p:spPr>
          <a:xfrm>
            <a:off x="1979711" y="3021312"/>
            <a:ext cx="5976455" cy="3432024"/>
          </a:xfrm>
          <a:prstGeom prst="rect">
            <a:avLst/>
          </a:prstGeom>
        </p:spPr>
      </p:pic>
      <p:sp>
        <p:nvSpPr>
          <p:cNvPr id="7" name="Content Placeholder 2"/>
          <p:cNvSpPr txBox="1">
            <a:spLocks/>
          </p:cNvSpPr>
          <p:nvPr/>
        </p:nvSpPr>
        <p:spPr>
          <a:xfrm>
            <a:off x="331471" y="1340768"/>
            <a:ext cx="6904825" cy="1680544"/>
          </a:xfrm>
          <a:prstGeom prst="rect">
            <a:avLst/>
          </a:prstGeom>
        </p:spPr>
        <p:txBody>
          <a:bodyPr/>
          <a:lstStyle>
            <a:lvl1pPr marL="342900" indent="-342900" algn="l" rtl="0" eaLnBrk="0" fontAlgn="base" hangingPunct="0">
              <a:spcBef>
                <a:spcPct val="20000"/>
              </a:spcBef>
              <a:spcAft>
                <a:spcPct val="0"/>
              </a:spcAft>
              <a:buChar char="•"/>
              <a:defRPr sz="2800">
                <a:solidFill>
                  <a:srgbClr val="004D83"/>
                </a:solidFill>
                <a:latin typeface="+mn-lt"/>
                <a:ea typeface="+mn-ea"/>
                <a:cs typeface="+mn-cs"/>
              </a:defRPr>
            </a:lvl1pPr>
            <a:lvl2pPr marL="742950" indent="-285750" algn="l" rtl="0" eaLnBrk="0" fontAlgn="base" hangingPunct="0">
              <a:spcBef>
                <a:spcPct val="20000"/>
              </a:spcBef>
              <a:spcAft>
                <a:spcPct val="0"/>
              </a:spcAft>
              <a:buChar char="–"/>
              <a:defRPr sz="2400">
                <a:solidFill>
                  <a:srgbClr val="004D83"/>
                </a:solidFill>
                <a:latin typeface="+mn-lt"/>
              </a:defRPr>
            </a:lvl2pPr>
            <a:lvl3pPr marL="1143000" indent="-228600" algn="l" rtl="0" eaLnBrk="0" fontAlgn="base" hangingPunct="0">
              <a:spcBef>
                <a:spcPct val="20000"/>
              </a:spcBef>
              <a:spcAft>
                <a:spcPct val="0"/>
              </a:spcAft>
              <a:buChar char="•"/>
              <a:defRPr sz="2000">
                <a:solidFill>
                  <a:srgbClr val="004D83"/>
                </a:solidFill>
                <a:latin typeface="+mn-lt"/>
              </a:defRPr>
            </a:lvl3pPr>
            <a:lvl4pPr marL="1600200" indent="-228600" algn="l" rtl="0" eaLnBrk="0" fontAlgn="base" hangingPunct="0">
              <a:spcBef>
                <a:spcPct val="20000"/>
              </a:spcBef>
              <a:spcAft>
                <a:spcPct val="0"/>
              </a:spcAft>
              <a:buChar char="–"/>
              <a:defRPr>
                <a:solidFill>
                  <a:srgbClr val="004D83"/>
                </a:solidFill>
                <a:latin typeface="+mn-lt"/>
              </a:defRPr>
            </a:lvl4pPr>
            <a:lvl5pPr marL="2057400" indent="-228600" algn="l" rtl="0" eaLnBrk="0" fontAlgn="base" hangingPunct="0">
              <a:spcBef>
                <a:spcPct val="20000"/>
              </a:spcBef>
              <a:spcAft>
                <a:spcPct val="0"/>
              </a:spcAft>
              <a:buChar char="»"/>
              <a:defRPr>
                <a:solidFill>
                  <a:srgbClr val="004D83"/>
                </a:solidFill>
                <a:latin typeface="+mn-lt"/>
              </a:defRPr>
            </a:lvl5pPr>
            <a:lvl6pPr marL="2514600" indent="-228600" algn="l" rtl="0" fontAlgn="base">
              <a:spcBef>
                <a:spcPct val="20000"/>
              </a:spcBef>
              <a:spcAft>
                <a:spcPct val="0"/>
              </a:spcAft>
              <a:buChar char="»"/>
              <a:defRPr>
                <a:solidFill>
                  <a:srgbClr val="004D83"/>
                </a:solidFill>
                <a:latin typeface="+mn-lt"/>
              </a:defRPr>
            </a:lvl6pPr>
            <a:lvl7pPr marL="2971800" indent="-228600" algn="l" rtl="0" fontAlgn="base">
              <a:spcBef>
                <a:spcPct val="20000"/>
              </a:spcBef>
              <a:spcAft>
                <a:spcPct val="0"/>
              </a:spcAft>
              <a:buChar char="»"/>
              <a:defRPr>
                <a:solidFill>
                  <a:srgbClr val="004D83"/>
                </a:solidFill>
                <a:latin typeface="+mn-lt"/>
              </a:defRPr>
            </a:lvl7pPr>
            <a:lvl8pPr marL="3429000" indent="-228600" algn="l" rtl="0" fontAlgn="base">
              <a:spcBef>
                <a:spcPct val="20000"/>
              </a:spcBef>
              <a:spcAft>
                <a:spcPct val="0"/>
              </a:spcAft>
              <a:buChar char="»"/>
              <a:defRPr>
                <a:solidFill>
                  <a:srgbClr val="004D83"/>
                </a:solidFill>
                <a:latin typeface="+mn-lt"/>
              </a:defRPr>
            </a:lvl8pPr>
            <a:lvl9pPr marL="3886200" indent="-228600" algn="l" rtl="0" fontAlgn="base">
              <a:spcBef>
                <a:spcPct val="20000"/>
              </a:spcBef>
              <a:spcAft>
                <a:spcPct val="0"/>
              </a:spcAft>
              <a:buChar char="»"/>
              <a:defRPr>
                <a:solidFill>
                  <a:srgbClr val="004D83"/>
                </a:solidFill>
                <a:latin typeface="+mn-lt"/>
              </a:defRPr>
            </a:lvl9pPr>
          </a:lstStyle>
          <a:p>
            <a:r>
              <a:rPr lang="en-GB" kern="0" dirty="0" smtClean="0"/>
              <a:t>Simple calibration line planning</a:t>
            </a:r>
          </a:p>
          <a:p>
            <a:r>
              <a:rPr lang="en-GB" kern="0" dirty="0" smtClean="0"/>
              <a:t>Pitch, Roll and Yaw calculated at once</a:t>
            </a:r>
          </a:p>
          <a:p>
            <a:r>
              <a:rPr lang="en-GB" kern="0" dirty="0" smtClean="0"/>
              <a:t>Cross-coupling solved</a:t>
            </a:r>
            <a:endParaRPr lang="en-GB" kern="0" dirty="0"/>
          </a:p>
        </p:txBody>
      </p:sp>
    </p:spTree>
    <p:extLst>
      <p:ext uri="{BB962C8B-B14F-4D97-AF65-F5344CB8AC3E}">
        <p14:creationId xmlns:p14="http://schemas.microsoft.com/office/powerpoint/2010/main" val="1838469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ext Box 4"/>
          <p:cNvSpPr txBox="1">
            <a:spLocks noChangeArrowheads="1"/>
          </p:cNvSpPr>
          <p:nvPr/>
        </p:nvSpPr>
        <p:spPr bwMode="auto">
          <a:xfrm>
            <a:off x="0" y="476672"/>
            <a:ext cx="514806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eaLnBrk="1" hangingPunct="1">
              <a:spcBef>
                <a:spcPct val="50000"/>
              </a:spcBef>
            </a:pPr>
            <a:r>
              <a:rPr lang="en-GB" altLang="en-US" sz="2800" b="1" dirty="0" smtClean="0">
                <a:solidFill>
                  <a:srgbClr val="004D83"/>
                </a:solidFill>
              </a:rPr>
              <a:t>Surveyor on-shore</a:t>
            </a:r>
            <a:endParaRPr lang="en-GB" altLang="en-US" sz="2800" b="1" dirty="0">
              <a:solidFill>
                <a:srgbClr val="004D83"/>
              </a:solidFill>
            </a:endParaRPr>
          </a:p>
        </p:txBody>
      </p:sp>
      <p:sp>
        <p:nvSpPr>
          <p:cNvPr id="7" name="Content Placeholder 2"/>
          <p:cNvSpPr txBox="1">
            <a:spLocks/>
          </p:cNvSpPr>
          <p:nvPr/>
        </p:nvSpPr>
        <p:spPr>
          <a:xfrm>
            <a:off x="28600" y="999892"/>
            <a:ext cx="8809338" cy="3437220"/>
          </a:xfrm>
          <a:prstGeom prst="rect">
            <a:avLst/>
          </a:prstGeom>
        </p:spPr>
        <p:txBody>
          <a:bodyPr/>
          <a:lstStyle>
            <a:lvl1pPr marL="342900" indent="-342900" algn="l" rtl="0" eaLnBrk="0" fontAlgn="base" hangingPunct="0">
              <a:spcBef>
                <a:spcPct val="20000"/>
              </a:spcBef>
              <a:spcAft>
                <a:spcPct val="0"/>
              </a:spcAft>
              <a:buChar char="•"/>
              <a:defRPr sz="2800">
                <a:solidFill>
                  <a:srgbClr val="004D83"/>
                </a:solidFill>
                <a:latin typeface="+mn-lt"/>
                <a:ea typeface="+mn-ea"/>
                <a:cs typeface="+mn-cs"/>
              </a:defRPr>
            </a:lvl1pPr>
            <a:lvl2pPr marL="742950" indent="-285750" algn="l" rtl="0" eaLnBrk="0" fontAlgn="base" hangingPunct="0">
              <a:spcBef>
                <a:spcPct val="20000"/>
              </a:spcBef>
              <a:spcAft>
                <a:spcPct val="0"/>
              </a:spcAft>
              <a:buChar char="–"/>
              <a:defRPr sz="2400">
                <a:solidFill>
                  <a:srgbClr val="004D83"/>
                </a:solidFill>
                <a:latin typeface="+mn-lt"/>
              </a:defRPr>
            </a:lvl2pPr>
            <a:lvl3pPr marL="1143000" indent="-228600" algn="l" rtl="0" eaLnBrk="0" fontAlgn="base" hangingPunct="0">
              <a:spcBef>
                <a:spcPct val="20000"/>
              </a:spcBef>
              <a:spcAft>
                <a:spcPct val="0"/>
              </a:spcAft>
              <a:buChar char="•"/>
              <a:defRPr sz="2000">
                <a:solidFill>
                  <a:srgbClr val="004D83"/>
                </a:solidFill>
                <a:latin typeface="+mn-lt"/>
              </a:defRPr>
            </a:lvl3pPr>
            <a:lvl4pPr marL="1600200" indent="-228600" algn="l" rtl="0" eaLnBrk="0" fontAlgn="base" hangingPunct="0">
              <a:spcBef>
                <a:spcPct val="20000"/>
              </a:spcBef>
              <a:spcAft>
                <a:spcPct val="0"/>
              </a:spcAft>
              <a:buChar char="–"/>
              <a:defRPr>
                <a:solidFill>
                  <a:srgbClr val="004D83"/>
                </a:solidFill>
                <a:latin typeface="+mn-lt"/>
              </a:defRPr>
            </a:lvl4pPr>
            <a:lvl5pPr marL="2057400" indent="-228600" algn="l" rtl="0" eaLnBrk="0" fontAlgn="base" hangingPunct="0">
              <a:spcBef>
                <a:spcPct val="20000"/>
              </a:spcBef>
              <a:spcAft>
                <a:spcPct val="0"/>
              </a:spcAft>
              <a:buChar char="»"/>
              <a:defRPr>
                <a:solidFill>
                  <a:srgbClr val="004D83"/>
                </a:solidFill>
                <a:latin typeface="+mn-lt"/>
              </a:defRPr>
            </a:lvl5pPr>
            <a:lvl6pPr marL="2514600" indent="-228600" algn="l" rtl="0" fontAlgn="base">
              <a:spcBef>
                <a:spcPct val="20000"/>
              </a:spcBef>
              <a:spcAft>
                <a:spcPct val="0"/>
              </a:spcAft>
              <a:buChar char="»"/>
              <a:defRPr>
                <a:solidFill>
                  <a:srgbClr val="004D83"/>
                </a:solidFill>
                <a:latin typeface="+mn-lt"/>
              </a:defRPr>
            </a:lvl6pPr>
            <a:lvl7pPr marL="2971800" indent="-228600" algn="l" rtl="0" fontAlgn="base">
              <a:spcBef>
                <a:spcPct val="20000"/>
              </a:spcBef>
              <a:spcAft>
                <a:spcPct val="0"/>
              </a:spcAft>
              <a:buChar char="»"/>
              <a:defRPr>
                <a:solidFill>
                  <a:srgbClr val="004D83"/>
                </a:solidFill>
                <a:latin typeface="+mn-lt"/>
              </a:defRPr>
            </a:lvl7pPr>
            <a:lvl8pPr marL="3429000" indent="-228600" algn="l" rtl="0" fontAlgn="base">
              <a:spcBef>
                <a:spcPct val="20000"/>
              </a:spcBef>
              <a:spcAft>
                <a:spcPct val="0"/>
              </a:spcAft>
              <a:buChar char="»"/>
              <a:defRPr>
                <a:solidFill>
                  <a:srgbClr val="004D83"/>
                </a:solidFill>
                <a:latin typeface="+mn-lt"/>
              </a:defRPr>
            </a:lvl8pPr>
            <a:lvl9pPr marL="3886200" indent="-228600" algn="l" rtl="0" fontAlgn="base">
              <a:spcBef>
                <a:spcPct val="20000"/>
              </a:spcBef>
              <a:spcAft>
                <a:spcPct val="0"/>
              </a:spcAft>
              <a:buChar char="»"/>
              <a:defRPr>
                <a:solidFill>
                  <a:srgbClr val="004D83"/>
                </a:solidFill>
                <a:latin typeface="+mn-lt"/>
              </a:defRPr>
            </a:lvl9pPr>
          </a:lstStyle>
          <a:p>
            <a:r>
              <a:rPr lang="en-GB" kern="0" dirty="0" smtClean="0"/>
              <a:t>Monitoring onshore</a:t>
            </a:r>
          </a:p>
          <a:p>
            <a:r>
              <a:rPr lang="en-GB" kern="0" dirty="0" smtClean="0"/>
              <a:t>Data availability anywhere</a:t>
            </a:r>
          </a:p>
          <a:p>
            <a:r>
              <a:rPr lang="en-GB" kern="0" dirty="0" smtClean="0"/>
              <a:t>Quality control in real-time </a:t>
            </a:r>
          </a:p>
          <a:p>
            <a:r>
              <a:rPr lang="en-GB" kern="0" dirty="0" smtClean="0"/>
              <a:t>Less risks and costs involved</a:t>
            </a:r>
          </a:p>
          <a:p>
            <a:r>
              <a:rPr lang="en-GB" kern="0" dirty="0" smtClean="0"/>
              <a:t>Near-real time verification of survey specifications </a:t>
            </a:r>
          </a:p>
          <a:p>
            <a:pPr marL="0" indent="0">
              <a:buNone/>
            </a:pPr>
            <a:endParaRPr lang="en-GB" kern="0" dirty="0" smtClean="0"/>
          </a:p>
          <a:p>
            <a:endParaRPr lang="en-GB" kern="0" dirty="0"/>
          </a:p>
          <a:p>
            <a:endParaRPr lang="en-GB" kern="0" dirty="0" smtClean="0"/>
          </a:p>
          <a:p>
            <a:endParaRPr lang="en-GB" kern="0" dirty="0"/>
          </a:p>
          <a:p>
            <a:endParaRPr lang="en-GB" kern="0" dirty="0" smtClean="0"/>
          </a:p>
          <a:p>
            <a:endParaRPr lang="en-GB" kern="0" dirty="0"/>
          </a:p>
          <a:p>
            <a:endParaRPr lang="en-GB" kern="0" dirty="0" smtClean="0"/>
          </a:p>
          <a:p>
            <a:endParaRPr lang="en-GB" kern="0" dirty="0" smtClean="0"/>
          </a:p>
          <a:p>
            <a:endParaRPr lang="en-GB" kern="0"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2333" y="3669974"/>
            <a:ext cx="4719972" cy="2809316"/>
          </a:xfrm>
          <a:prstGeom prst="rect">
            <a:avLst/>
          </a:prstGeom>
        </p:spPr>
      </p:pic>
    </p:spTree>
    <p:extLst>
      <p:ext uri="{BB962C8B-B14F-4D97-AF65-F5344CB8AC3E}">
        <p14:creationId xmlns:p14="http://schemas.microsoft.com/office/powerpoint/2010/main" val="38515238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ext Box 4"/>
          <p:cNvSpPr txBox="1">
            <a:spLocks noChangeArrowheads="1"/>
          </p:cNvSpPr>
          <p:nvPr/>
        </p:nvSpPr>
        <p:spPr bwMode="auto">
          <a:xfrm>
            <a:off x="0" y="476672"/>
            <a:ext cx="838842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eaLnBrk="1" hangingPunct="1">
              <a:spcBef>
                <a:spcPct val="50000"/>
              </a:spcBef>
            </a:pPr>
            <a:r>
              <a:rPr lang="en-GB" altLang="en-US" sz="2800" b="1" dirty="0" smtClean="0">
                <a:solidFill>
                  <a:srgbClr val="004D83"/>
                </a:solidFill>
              </a:rPr>
              <a:t>Live USV demonstration with CARIS </a:t>
            </a:r>
            <a:r>
              <a:rPr lang="en-GB" altLang="en-US" sz="2800" b="1" dirty="0" err="1" smtClean="0">
                <a:solidFill>
                  <a:srgbClr val="004D83"/>
                </a:solidFill>
              </a:rPr>
              <a:t>Onboard</a:t>
            </a:r>
            <a:endParaRPr lang="en-GB" altLang="en-US" sz="2800" b="1" dirty="0">
              <a:solidFill>
                <a:srgbClr val="004D83"/>
              </a:solidFill>
            </a:endParaRPr>
          </a:p>
        </p:txBody>
      </p:sp>
      <p:sp>
        <p:nvSpPr>
          <p:cNvPr id="7" name="Content Placeholder 2"/>
          <p:cNvSpPr txBox="1">
            <a:spLocks/>
          </p:cNvSpPr>
          <p:nvPr/>
        </p:nvSpPr>
        <p:spPr>
          <a:xfrm>
            <a:off x="29716" y="794452"/>
            <a:ext cx="8809338" cy="3437220"/>
          </a:xfrm>
          <a:prstGeom prst="rect">
            <a:avLst/>
          </a:prstGeom>
        </p:spPr>
        <p:txBody>
          <a:bodyPr/>
          <a:lstStyle>
            <a:lvl1pPr marL="342900" indent="-342900" algn="l" rtl="0" eaLnBrk="0" fontAlgn="base" hangingPunct="0">
              <a:spcBef>
                <a:spcPct val="20000"/>
              </a:spcBef>
              <a:spcAft>
                <a:spcPct val="0"/>
              </a:spcAft>
              <a:buChar char="•"/>
              <a:defRPr sz="2800">
                <a:solidFill>
                  <a:srgbClr val="004D83"/>
                </a:solidFill>
                <a:latin typeface="+mn-lt"/>
                <a:ea typeface="+mn-ea"/>
                <a:cs typeface="+mn-cs"/>
              </a:defRPr>
            </a:lvl1pPr>
            <a:lvl2pPr marL="742950" indent="-285750" algn="l" rtl="0" eaLnBrk="0" fontAlgn="base" hangingPunct="0">
              <a:spcBef>
                <a:spcPct val="20000"/>
              </a:spcBef>
              <a:spcAft>
                <a:spcPct val="0"/>
              </a:spcAft>
              <a:buChar char="–"/>
              <a:defRPr sz="2400">
                <a:solidFill>
                  <a:srgbClr val="004D83"/>
                </a:solidFill>
                <a:latin typeface="+mn-lt"/>
              </a:defRPr>
            </a:lvl2pPr>
            <a:lvl3pPr marL="1143000" indent="-228600" algn="l" rtl="0" eaLnBrk="0" fontAlgn="base" hangingPunct="0">
              <a:spcBef>
                <a:spcPct val="20000"/>
              </a:spcBef>
              <a:spcAft>
                <a:spcPct val="0"/>
              </a:spcAft>
              <a:buChar char="•"/>
              <a:defRPr sz="2000">
                <a:solidFill>
                  <a:srgbClr val="004D83"/>
                </a:solidFill>
                <a:latin typeface="+mn-lt"/>
              </a:defRPr>
            </a:lvl3pPr>
            <a:lvl4pPr marL="1600200" indent="-228600" algn="l" rtl="0" eaLnBrk="0" fontAlgn="base" hangingPunct="0">
              <a:spcBef>
                <a:spcPct val="20000"/>
              </a:spcBef>
              <a:spcAft>
                <a:spcPct val="0"/>
              </a:spcAft>
              <a:buChar char="–"/>
              <a:defRPr>
                <a:solidFill>
                  <a:srgbClr val="004D83"/>
                </a:solidFill>
                <a:latin typeface="+mn-lt"/>
              </a:defRPr>
            </a:lvl4pPr>
            <a:lvl5pPr marL="2057400" indent="-228600" algn="l" rtl="0" eaLnBrk="0" fontAlgn="base" hangingPunct="0">
              <a:spcBef>
                <a:spcPct val="20000"/>
              </a:spcBef>
              <a:spcAft>
                <a:spcPct val="0"/>
              </a:spcAft>
              <a:buChar char="»"/>
              <a:defRPr>
                <a:solidFill>
                  <a:srgbClr val="004D83"/>
                </a:solidFill>
                <a:latin typeface="+mn-lt"/>
              </a:defRPr>
            </a:lvl5pPr>
            <a:lvl6pPr marL="2514600" indent="-228600" algn="l" rtl="0" fontAlgn="base">
              <a:spcBef>
                <a:spcPct val="20000"/>
              </a:spcBef>
              <a:spcAft>
                <a:spcPct val="0"/>
              </a:spcAft>
              <a:buChar char="»"/>
              <a:defRPr>
                <a:solidFill>
                  <a:srgbClr val="004D83"/>
                </a:solidFill>
                <a:latin typeface="+mn-lt"/>
              </a:defRPr>
            </a:lvl6pPr>
            <a:lvl7pPr marL="2971800" indent="-228600" algn="l" rtl="0" fontAlgn="base">
              <a:spcBef>
                <a:spcPct val="20000"/>
              </a:spcBef>
              <a:spcAft>
                <a:spcPct val="0"/>
              </a:spcAft>
              <a:buChar char="»"/>
              <a:defRPr>
                <a:solidFill>
                  <a:srgbClr val="004D83"/>
                </a:solidFill>
                <a:latin typeface="+mn-lt"/>
              </a:defRPr>
            </a:lvl7pPr>
            <a:lvl8pPr marL="3429000" indent="-228600" algn="l" rtl="0" fontAlgn="base">
              <a:spcBef>
                <a:spcPct val="20000"/>
              </a:spcBef>
              <a:spcAft>
                <a:spcPct val="0"/>
              </a:spcAft>
              <a:buChar char="»"/>
              <a:defRPr>
                <a:solidFill>
                  <a:srgbClr val="004D83"/>
                </a:solidFill>
                <a:latin typeface="+mn-lt"/>
              </a:defRPr>
            </a:lvl8pPr>
            <a:lvl9pPr marL="3886200" indent="-228600" algn="l" rtl="0" fontAlgn="base">
              <a:spcBef>
                <a:spcPct val="20000"/>
              </a:spcBef>
              <a:spcAft>
                <a:spcPct val="0"/>
              </a:spcAft>
              <a:buChar char="»"/>
              <a:defRPr>
                <a:solidFill>
                  <a:srgbClr val="004D83"/>
                </a:solidFill>
                <a:latin typeface="+mn-lt"/>
              </a:defRPr>
            </a:lvl9pPr>
          </a:lstStyle>
          <a:p>
            <a:endParaRPr lang="en-GB" kern="0" dirty="0" smtClean="0"/>
          </a:p>
          <a:p>
            <a:r>
              <a:rPr lang="en-GB" kern="0" dirty="0" smtClean="0"/>
              <a:t>Partners: Aquatic Drones, </a:t>
            </a:r>
            <a:r>
              <a:rPr lang="en-GB" kern="0" dirty="0" err="1" smtClean="0"/>
              <a:t>Ixblue</a:t>
            </a:r>
            <a:r>
              <a:rPr lang="en-GB" kern="0" dirty="0" smtClean="0"/>
              <a:t>,</a:t>
            </a:r>
          </a:p>
          <a:p>
            <a:pPr marL="0" indent="0">
              <a:buNone/>
            </a:pPr>
            <a:r>
              <a:rPr lang="en-GB" kern="0" dirty="0"/>
              <a:t> </a:t>
            </a:r>
            <a:r>
              <a:rPr lang="en-GB" kern="0" dirty="0" smtClean="0"/>
              <a:t>  Teledyne Marine and Navigation Solutions</a:t>
            </a:r>
          </a:p>
          <a:p>
            <a:endParaRPr lang="en-GB" kern="0" dirty="0"/>
          </a:p>
          <a:p>
            <a:r>
              <a:rPr lang="en-GB" kern="0" dirty="0" smtClean="0"/>
              <a:t>Location: Trinidad meeting room</a:t>
            </a:r>
          </a:p>
          <a:p>
            <a:endParaRPr lang="en-GB" kern="0" dirty="0"/>
          </a:p>
          <a:p>
            <a:r>
              <a:rPr lang="en-GB" kern="0" dirty="0" smtClean="0"/>
              <a:t>Day: Wednesday </a:t>
            </a:r>
          </a:p>
          <a:p>
            <a:endParaRPr lang="en-GB" kern="0" dirty="0"/>
          </a:p>
          <a:p>
            <a:r>
              <a:rPr lang="en-GB" kern="0" dirty="0" smtClean="0"/>
              <a:t>Time: 11.15 AM</a:t>
            </a:r>
          </a:p>
          <a:p>
            <a:endParaRPr lang="en-GB" kern="0" dirty="0"/>
          </a:p>
          <a:p>
            <a:endParaRPr lang="en-GB" kern="0" dirty="0" smtClean="0"/>
          </a:p>
          <a:p>
            <a:endParaRPr lang="en-GB" kern="0" dirty="0"/>
          </a:p>
          <a:p>
            <a:endParaRPr lang="en-GB" kern="0" dirty="0" smtClean="0"/>
          </a:p>
          <a:p>
            <a:endParaRPr lang="en-GB" kern="0" dirty="0"/>
          </a:p>
          <a:p>
            <a:endParaRPr lang="en-GB" kern="0" dirty="0" smtClean="0"/>
          </a:p>
          <a:p>
            <a:endParaRPr lang="en-GB" kern="0" dirty="0" smtClean="0"/>
          </a:p>
          <a:p>
            <a:endParaRPr lang="en-GB" kern="0"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1404" r="34166"/>
          <a:stretch/>
        </p:blipFill>
        <p:spPr>
          <a:xfrm>
            <a:off x="5799521" y="2513062"/>
            <a:ext cx="3039533" cy="38481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146449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9162" y="1326538"/>
            <a:ext cx="8229600" cy="648072"/>
          </a:xfrm>
        </p:spPr>
        <p:txBody>
          <a:bodyPr/>
          <a:lstStyle/>
          <a:p>
            <a:r>
              <a:rPr lang="en-GB" dirty="0" smtClean="0"/>
              <a:t>Is the role of a hydrographer changing?</a:t>
            </a:r>
            <a:endParaRPr lang="en-GB" dirty="0"/>
          </a:p>
        </p:txBody>
      </p:sp>
      <p:sp>
        <p:nvSpPr>
          <p:cNvPr id="4" name="Content Placeholder 2"/>
          <p:cNvSpPr txBox="1">
            <a:spLocks/>
          </p:cNvSpPr>
          <p:nvPr/>
        </p:nvSpPr>
        <p:spPr>
          <a:xfrm>
            <a:off x="992761" y="1974610"/>
            <a:ext cx="8229600" cy="1080120"/>
          </a:xfrm>
          <a:prstGeom prst="rect">
            <a:avLst/>
          </a:prstGeom>
        </p:spPr>
        <p:txBody>
          <a:bodyPr/>
          <a:lstStyle>
            <a:lvl1pPr marL="342900" indent="-342900" algn="l" rtl="0" eaLnBrk="0" fontAlgn="base" hangingPunct="0">
              <a:spcBef>
                <a:spcPct val="20000"/>
              </a:spcBef>
              <a:spcAft>
                <a:spcPct val="0"/>
              </a:spcAft>
              <a:buChar char="•"/>
              <a:defRPr sz="2800">
                <a:solidFill>
                  <a:srgbClr val="004D83"/>
                </a:solidFill>
                <a:latin typeface="+mn-lt"/>
                <a:ea typeface="+mn-ea"/>
                <a:cs typeface="+mn-cs"/>
              </a:defRPr>
            </a:lvl1pPr>
            <a:lvl2pPr marL="742950" indent="-285750" algn="l" rtl="0" eaLnBrk="0" fontAlgn="base" hangingPunct="0">
              <a:spcBef>
                <a:spcPct val="20000"/>
              </a:spcBef>
              <a:spcAft>
                <a:spcPct val="0"/>
              </a:spcAft>
              <a:buChar char="–"/>
              <a:defRPr sz="2400">
                <a:solidFill>
                  <a:srgbClr val="004D83"/>
                </a:solidFill>
                <a:latin typeface="+mn-lt"/>
              </a:defRPr>
            </a:lvl2pPr>
            <a:lvl3pPr marL="1143000" indent="-228600" algn="l" rtl="0" eaLnBrk="0" fontAlgn="base" hangingPunct="0">
              <a:spcBef>
                <a:spcPct val="20000"/>
              </a:spcBef>
              <a:spcAft>
                <a:spcPct val="0"/>
              </a:spcAft>
              <a:buChar char="•"/>
              <a:defRPr sz="2000">
                <a:solidFill>
                  <a:srgbClr val="004D83"/>
                </a:solidFill>
                <a:latin typeface="+mn-lt"/>
              </a:defRPr>
            </a:lvl3pPr>
            <a:lvl4pPr marL="1600200" indent="-228600" algn="l" rtl="0" eaLnBrk="0" fontAlgn="base" hangingPunct="0">
              <a:spcBef>
                <a:spcPct val="20000"/>
              </a:spcBef>
              <a:spcAft>
                <a:spcPct val="0"/>
              </a:spcAft>
              <a:buChar char="–"/>
              <a:defRPr>
                <a:solidFill>
                  <a:srgbClr val="004D83"/>
                </a:solidFill>
                <a:latin typeface="+mn-lt"/>
              </a:defRPr>
            </a:lvl4pPr>
            <a:lvl5pPr marL="2057400" indent="-228600" algn="l" rtl="0" eaLnBrk="0" fontAlgn="base" hangingPunct="0">
              <a:spcBef>
                <a:spcPct val="20000"/>
              </a:spcBef>
              <a:spcAft>
                <a:spcPct val="0"/>
              </a:spcAft>
              <a:buChar char="»"/>
              <a:defRPr>
                <a:solidFill>
                  <a:srgbClr val="004D83"/>
                </a:solidFill>
                <a:latin typeface="+mn-lt"/>
              </a:defRPr>
            </a:lvl5pPr>
            <a:lvl6pPr marL="2514600" indent="-228600" algn="l" rtl="0" fontAlgn="base">
              <a:spcBef>
                <a:spcPct val="20000"/>
              </a:spcBef>
              <a:spcAft>
                <a:spcPct val="0"/>
              </a:spcAft>
              <a:buChar char="»"/>
              <a:defRPr>
                <a:solidFill>
                  <a:srgbClr val="004D83"/>
                </a:solidFill>
                <a:latin typeface="+mn-lt"/>
              </a:defRPr>
            </a:lvl6pPr>
            <a:lvl7pPr marL="2971800" indent="-228600" algn="l" rtl="0" fontAlgn="base">
              <a:spcBef>
                <a:spcPct val="20000"/>
              </a:spcBef>
              <a:spcAft>
                <a:spcPct val="0"/>
              </a:spcAft>
              <a:buChar char="»"/>
              <a:defRPr>
                <a:solidFill>
                  <a:srgbClr val="004D83"/>
                </a:solidFill>
                <a:latin typeface="+mn-lt"/>
              </a:defRPr>
            </a:lvl7pPr>
            <a:lvl8pPr marL="3429000" indent="-228600" algn="l" rtl="0" fontAlgn="base">
              <a:spcBef>
                <a:spcPct val="20000"/>
              </a:spcBef>
              <a:spcAft>
                <a:spcPct val="0"/>
              </a:spcAft>
              <a:buChar char="»"/>
              <a:defRPr>
                <a:solidFill>
                  <a:srgbClr val="004D83"/>
                </a:solidFill>
                <a:latin typeface="+mn-lt"/>
              </a:defRPr>
            </a:lvl8pPr>
            <a:lvl9pPr marL="3886200" indent="-228600" algn="l" rtl="0" fontAlgn="base">
              <a:spcBef>
                <a:spcPct val="20000"/>
              </a:spcBef>
              <a:spcAft>
                <a:spcPct val="0"/>
              </a:spcAft>
              <a:buChar char="»"/>
              <a:defRPr>
                <a:solidFill>
                  <a:srgbClr val="004D83"/>
                </a:solidFill>
                <a:latin typeface="+mn-lt"/>
              </a:defRPr>
            </a:lvl9pPr>
          </a:lstStyle>
          <a:p>
            <a:r>
              <a:rPr lang="en-GB" kern="0" dirty="0" smtClean="0"/>
              <a:t>Will the hydrographer, i.e. specialist disappear?</a:t>
            </a:r>
            <a:endParaRPr lang="en-GB" kern="0" dirty="0"/>
          </a:p>
        </p:txBody>
      </p:sp>
      <p:sp>
        <p:nvSpPr>
          <p:cNvPr id="5" name="Content Placeholder 2"/>
          <p:cNvSpPr txBox="1">
            <a:spLocks/>
          </p:cNvSpPr>
          <p:nvPr/>
        </p:nvSpPr>
        <p:spPr>
          <a:xfrm>
            <a:off x="314530" y="526836"/>
            <a:ext cx="9586062" cy="648072"/>
          </a:xfrm>
          <a:prstGeom prst="rect">
            <a:avLst/>
          </a:prstGeom>
        </p:spPr>
        <p:txBody>
          <a:bodyPr/>
          <a:lstStyle>
            <a:lvl1pPr marL="342900" indent="-342900" algn="l" rtl="0" eaLnBrk="0" fontAlgn="base" hangingPunct="0">
              <a:spcBef>
                <a:spcPct val="20000"/>
              </a:spcBef>
              <a:spcAft>
                <a:spcPct val="0"/>
              </a:spcAft>
              <a:buChar char="•"/>
              <a:defRPr sz="2800">
                <a:solidFill>
                  <a:srgbClr val="004D83"/>
                </a:solidFill>
                <a:latin typeface="+mn-lt"/>
                <a:ea typeface="+mn-ea"/>
                <a:cs typeface="+mn-cs"/>
              </a:defRPr>
            </a:lvl1pPr>
            <a:lvl2pPr marL="742950" indent="-285750" algn="l" rtl="0" eaLnBrk="0" fontAlgn="base" hangingPunct="0">
              <a:spcBef>
                <a:spcPct val="20000"/>
              </a:spcBef>
              <a:spcAft>
                <a:spcPct val="0"/>
              </a:spcAft>
              <a:buChar char="–"/>
              <a:defRPr sz="2400">
                <a:solidFill>
                  <a:srgbClr val="004D83"/>
                </a:solidFill>
                <a:latin typeface="+mn-lt"/>
              </a:defRPr>
            </a:lvl2pPr>
            <a:lvl3pPr marL="1143000" indent="-228600" algn="l" rtl="0" eaLnBrk="0" fontAlgn="base" hangingPunct="0">
              <a:spcBef>
                <a:spcPct val="20000"/>
              </a:spcBef>
              <a:spcAft>
                <a:spcPct val="0"/>
              </a:spcAft>
              <a:buChar char="•"/>
              <a:defRPr sz="2000">
                <a:solidFill>
                  <a:srgbClr val="004D83"/>
                </a:solidFill>
                <a:latin typeface="+mn-lt"/>
              </a:defRPr>
            </a:lvl3pPr>
            <a:lvl4pPr marL="1600200" indent="-228600" algn="l" rtl="0" eaLnBrk="0" fontAlgn="base" hangingPunct="0">
              <a:spcBef>
                <a:spcPct val="20000"/>
              </a:spcBef>
              <a:spcAft>
                <a:spcPct val="0"/>
              </a:spcAft>
              <a:buChar char="–"/>
              <a:defRPr>
                <a:solidFill>
                  <a:srgbClr val="004D83"/>
                </a:solidFill>
                <a:latin typeface="+mn-lt"/>
              </a:defRPr>
            </a:lvl4pPr>
            <a:lvl5pPr marL="2057400" indent="-228600" algn="l" rtl="0" eaLnBrk="0" fontAlgn="base" hangingPunct="0">
              <a:spcBef>
                <a:spcPct val="20000"/>
              </a:spcBef>
              <a:spcAft>
                <a:spcPct val="0"/>
              </a:spcAft>
              <a:buChar char="»"/>
              <a:defRPr>
                <a:solidFill>
                  <a:srgbClr val="004D83"/>
                </a:solidFill>
                <a:latin typeface="+mn-lt"/>
              </a:defRPr>
            </a:lvl5pPr>
            <a:lvl6pPr marL="2514600" indent="-228600" algn="l" rtl="0" fontAlgn="base">
              <a:spcBef>
                <a:spcPct val="20000"/>
              </a:spcBef>
              <a:spcAft>
                <a:spcPct val="0"/>
              </a:spcAft>
              <a:buChar char="»"/>
              <a:defRPr>
                <a:solidFill>
                  <a:srgbClr val="004D83"/>
                </a:solidFill>
                <a:latin typeface="+mn-lt"/>
              </a:defRPr>
            </a:lvl6pPr>
            <a:lvl7pPr marL="2971800" indent="-228600" algn="l" rtl="0" fontAlgn="base">
              <a:spcBef>
                <a:spcPct val="20000"/>
              </a:spcBef>
              <a:spcAft>
                <a:spcPct val="0"/>
              </a:spcAft>
              <a:buChar char="»"/>
              <a:defRPr>
                <a:solidFill>
                  <a:srgbClr val="004D83"/>
                </a:solidFill>
                <a:latin typeface="+mn-lt"/>
              </a:defRPr>
            </a:lvl7pPr>
            <a:lvl8pPr marL="3429000" indent="-228600" algn="l" rtl="0" fontAlgn="base">
              <a:spcBef>
                <a:spcPct val="20000"/>
              </a:spcBef>
              <a:spcAft>
                <a:spcPct val="0"/>
              </a:spcAft>
              <a:buChar char="»"/>
              <a:defRPr>
                <a:solidFill>
                  <a:srgbClr val="004D83"/>
                </a:solidFill>
                <a:latin typeface="+mn-lt"/>
              </a:defRPr>
            </a:lvl8pPr>
            <a:lvl9pPr marL="3886200" indent="-228600" algn="l" rtl="0" fontAlgn="base">
              <a:spcBef>
                <a:spcPct val="20000"/>
              </a:spcBef>
              <a:spcAft>
                <a:spcPct val="0"/>
              </a:spcAft>
              <a:buChar char="»"/>
              <a:defRPr>
                <a:solidFill>
                  <a:srgbClr val="004D83"/>
                </a:solidFill>
                <a:latin typeface="+mn-lt"/>
              </a:defRPr>
            </a:lvl9pPr>
          </a:lstStyle>
          <a:p>
            <a:pPr marL="0" indent="0">
              <a:buNone/>
            </a:pPr>
            <a:r>
              <a:rPr lang="en-GB" kern="0" dirty="0" smtClean="0"/>
              <a:t>Unmanned Technologies changing Hydrography </a:t>
            </a:r>
            <a:endParaRPr lang="en-GB" kern="0"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5920" r="11581"/>
          <a:stretch/>
        </p:blipFill>
        <p:spPr>
          <a:xfrm>
            <a:off x="2985929" y="2677628"/>
            <a:ext cx="3396066" cy="3638686"/>
          </a:xfrm>
          <a:prstGeom prst="rect">
            <a:avLst/>
          </a:prstGeom>
          <a:ln>
            <a:noFill/>
          </a:ln>
          <a:effectLst>
            <a:outerShdw blurRad="292100" dist="139700" dir="2700000" algn="tl" rotWithShape="0">
              <a:srgbClr val="333333">
                <a:alpha val="65000"/>
              </a:srgbClr>
            </a:outerShdw>
          </a:effectLst>
        </p:spPr>
      </p:pic>
      <p:sp>
        <p:nvSpPr>
          <p:cNvPr id="8" name="Content Placeholder 2"/>
          <p:cNvSpPr txBox="1">
            <a:spLocks/>
          </p:cNvSpPr>
          <p:nvPr/>
        </p:nvSpPr>
        <p:spPr>
          <a:xfrm>
            <a:off x="314530" y="1381484"/>
            <a:ext cx="8229600" cy="648072"/>
          </a:xfrm>
          <a:prstGeom prst="rect">
            <a:avLst/>
          </a:prstGeom>
        </p:spPr>
        <p:txBody>
          <a:bodyPr/>
          <a:lstStyle>
            <a:lvl1pPr marL="342900" indent="-342900" algn="l" rtl="0" eaLnBrk="0" fontAlgn="base" hangingPunct="0">
              <a:spcBef>
                <a:spcPct val="20000"/>
              </a:spcBef>
              <a:spcAft>
                <a:spcPct val="0"/>
              </a:spcAft>
              <a:buChar char="•"/>
              <a:defRPr sz="2800">
                <a:solidFill>
                  <a:srgbClr val="004D83"/>
                </a:solidFill>
                <a:latin typeface="+mn-lt"/>
                <a:ea typeface="+mn-ea"/>
                <a:cs typeface="+mn-cs"/>
              </a:defRPr>
            </a:lvl1pPr>
            <a:lvl2pPr marL="742950" indent="-285750" algn="l" rtl="0" eaLnBrk="0" fontAlgn="base" hangingPunct="0">
              <a:spcBef>
                <a:spcPct val="20000"/>
              </a:spcBef>
              <a:spcAft>
                <a:spcPct val="0"/>
              </a:spcAft>
              <a:buChar char="–"/>
              <a:defRPr sz="2400">
                <a:solidFill>
                  <a:srgbClr val="004D83"/>
                </a:solidFill>
                <a:latin typeface="+mn-lt"/>
              </a:defRPr>
            </a:lvl2pPr>
            <a:lvl3pPr marL="1143000" indent="-228600" algn="l" rtl="0" eaLnBrk="0" fontAlgn="base" hangingPunct="0">
              <a:spcBef>
                <a:spcPct val="20000"/>
              </a:spcBef>
              <a:spcAft>
                <a:spcPct val="0"/>
              </a:spcAft>
              <a:buChar char="•"/>
              <a:defRPr sz="2000">
                <a:solidFill>
                  <a:srgbClr val="004D83"/>
                </a:solidFill>
                <a:latin typeface="+mn-lt"/>
              </a:defRPr>
            </a:lvl3pPr>
            <a:lvl4pPr marL="1600200" indent="-228600" algn="l" rtl="0" eaLnBrk="0" fontAlgn="base" hangingPunct="0">
              <a:spcBef>
                <a:spcPct val="20000"/>
              </a:spcBef>
              <a:spcAft>
                <a:spcPct val="0"/>
              </a:spcAft>
              <a:buChar char="–"/>
              <a:defRPr>
                <a:solidFill>
                  <a:srgbClr val="004D83"/>
                </a:solidFill>
                <a:latin typeface="+mn-lt"/>
              </a:defRPr>
            </a:lvl4pPr>
            <a:lvl5pPr marL="2057400" indent="-228600" algn="l" rtl="0" eaLnBrk="0" fontAlgn="base" hangingPunct="0">
              <a:spcBef>
                <a:spcPct val="20000"/>
              </a:spcBef>
              <a:spcAft>
                <a:spcPct val="0"/>
              </a:spcAft>
              <a:buChar char="»"/>
              <a:defRPr>
                <a:solidFill>
                  <a:srgbClr val="004D83"/>
                </a:solidFill>
                <a:latin typeface="+mn-lt"/>
              </a:defRPr>
            </a:lvl5pPr>
            <a:lvl6pPr marL="2514600" indent="-228600" algn="l" rtl="0" fontAlgn="base">
              <a:spcBef>
                <a:spcPct val="20000"/>
              </a:spcBef>
              <a:spcAft>
                <a:spcPct val="0"/>
              </a:spcAft>
              <a:buChar char="»"/>
              <a:defRPr>
                <a:solidFill>
                  <a:srgbClr val="004D83"/>
                </a:solidFill>
                <a:latin typeface="+mn-lt"/>
              </a:defRPr>
            </a:lvl6pPr>
            <a:lvl7pPr marL="2971800" indent="-228600" algn="l" rtl="0" fontAlgn="base">
              <a:spcBef>
                <a:spcPct val="20000"/>
              </a:spcBef>
              <a:spcAft>
                <a:spcPct val="0"/>
              </a:spcAft>
              <a:buChar char="»"/>
              <a:defRPr>
                <a:solidFill>
                  <a:srgbClr val="004D83"/>
                </a:solidFill>
                <a:latin typeface="+mn-lt"/>
              </a:defRPr>
            </a:lvl7pPr>
            <a:lvl8pPr marL="3429000" indent="-228600" algn="l" rtl="0" fontAlgn="base">
              <a:spcBef>
                <a:spcPct val="20000"/>
              </a:spcBef>
              <a:spcAft>
                <a:spcPct val="0"/>
              </a:spcAft>
              <a:buChar char="»"/>
              <a:defRPr>
                <a:solidFill>
                  <a:srgbClr val="004D83"/>
                </a:solidFill>
                <a:latin typeface="+mn-lt"/>
              </a:defRPr>
            </a:lvl8pPr>
            <a:lvl9pPr marL="3886200" indent="-228600" algn="l" rtl="0" fontAlgn="base">
              <a:spcBef>
                <a:spcPct val="20000"/>
              </a:spcBef>
              <a:spcAft>
                <a:spcPct val="0"/>
              </a:spcAft>
              <a:buChar char="»"/>
              <a:defRPr>
                <a:solidFill>
                  <a:srgbClr val="004D83"/>
                </a:solidFill>
                <a:latin typeface="+mn-lt"/>
              </a:defRPr>
            </a:lvl9pPr>
          </a:lstStyle>
          <a:p>
            <a:endParaRPr lang="en-GB" kern="0" dirty="0"/>
          </a:p>
        </p:txBody>
      </p:sp>
    </p:spTree>
    <p:extLst>
      <p:ext uri="{BB962C8B-B14F-4D97-AF65-F5344CB8AC3E}">
        <p14:creationId xmlns:p14="http://schemas.microsoft.com/office/powerpoint/2010/main" val="24646786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7869" t="26200" r="43306" b="18500"/>
          <a:stretch/>
        </p:blipFill>
        <p:spPr>
          <a:xfrm>
            <a:off x="4788024" y="2062507"/>
            <a:ext cx="4053136" cy="2582240"/>
          </a:xfrm>
          <a:prstGeom prst="rect">
            <a:avLst/>
          </a:prstGeom>
          <a:ln>
            <a:noFill/>
          </a:ln>
          <a:effectLst>
            <a:outerShdw blurRad="292100" dist="139700" dir="2700000" algn="tl" rotWithShape="0">
              <a:srgbClr val="333333">
                <a:alpha val="65000"/>
              </a:srgbClr>
            </a:outerShdw>
          </a:effectLst>
        </p:spPr>
      </p:pic>
      <p:sp>
        <p:nvSpPr>
          <p:cNvPr id="8" name="Content Placeholder 2"/>
          <p:cNvSpPr>
            <a:spLocks noGrp="1"/>
          </p:cNvSpPr>
          <p:nvPr>
            <p:ph idx="1"/>
          </p:nvPr>
        </p:nvSpPr>
        <p:spPr>
          <a:xfrm>
            <a:off x="666670" y="2739758"/>
            <a:ext cx="8229600" cy="648072"/>
          </a:xfrm>
        </p:spPr>
        <p:txBody>
          <a:bodyPr/>
          <a:lstStyle/>
          <a:p>
            <a:r>
              <a:rPr lang="en-GB" dirty="0" smtClean="0"/>
              <a:t>Force multiplier</a:t>
            </a:r>
            <a:endParaRPr lang="en-GB" dirty="0"/>
          </a:p>
        </p:txBody>
      </p:sp>
      <p:sp>
        <p:nvSpPr>
          <p:cNvPr id="9" name="Content Placeholder 2"/>
          <p:cNvSpPr txBox="1">
            <a:spLocks/>
          </p:cNvSpPr>
          <p:nvPr/>
        </p:nvSpPr>
        <p:spPr>
          <a:xfrm>
            <a:off x="313774" y="2091686"/>
            <a:ext cx="8229600" cy="648072"/>
          </a:xfrm>
          <a:prstGeom prst="rect">
            <a:avLst/>
          </a:prstGeom>
        </p:spPr>
        <p:txBody>
          <a:bodyPr/>
          <a:lstStyle>
            <a:lvl1pPr marL="342900" indent="-342900" algn="l" rtl="0" eaLnBrk="0" fontAlgn="base" hangingPunct="0">
              <a:spcBef>
                <a:spcPct val="20000"/>
              </a:spcBef>
              <a:spcAft>
                <a:spcPct val="0"/>
              </a:spcAft>
              <a:buChar char="•"/>
              <a:defRPr sz="2800">
                <a:solidFill>
                  <a:srgbClr val="004D83"/>
                </a:solidFill>
                <a:latin typeface="+mn-lt"/>
                <a:ea typeface="+mn-ea"/>
                <a:cs typeface="+mn-cs"/>
              </a:defRPr>
            </a:lvl1pPr>
            <a:lvl2pPr marL="742950" indent="-285750" algn="l" rtl="0" eaLnBrk="0" fontAlgn="base" hangingPunct="0">
              <a:spcBef>
                <a:spcPct val="20000"/>
              </a:spcBef>
              <a:spcAft>
                <a:spcPct val="0"/>
              </a:spcAft>
              <a:buChar char="–"/>
              <a:defRPr sz="2400">
                <a:solidFill>
                  <a:srgbClr val="004D83"/>
                </a:solidFill>
                <a:latin typeface="+mn-lt"/>
              </a:defRPr>
            </a:lvl2pPr>
            <a:lvl3pPr marL="1143000" indent="-228600" algn="l" rtl="0" eaLnBrk="0" fontAlgn="base" hangingPunct="0">
              <a:spcBef>
                <a:spcPct val="20000"/>
              </a:spcBef>
              <a:spcAft>
                <a:spcPct val="0"/>
              </a:spcAft>
              <a:buChar char="•"/>
              <a:defRPr sz="2000">
                <a:solidFill>
                  <a:srgbClr val="004D83"/>
                </a:solidFill>
                <a:latin typeface="+mn-lt"/>
              </a:defRPr>
            </a:lvl3pPr>
            <a:lvl4pPr marL="1600200" indent="-228600" algn="l" rtl="0" eaLnBrk="0" fontAlgn="base" hangingPunct="0">
              <a:spcBef>
                <a:spcPct val="20000"/>
              </a:spcBef>
              <a:spcAft>
                <a:spcPct val="0"/>
              </a:spcAft>
              <a:buChar char="–"/>
              <a:defRPr>
                <a:solidFill>
                  <a:srgbClr val="004D83"/>
                </a:solidFill>
                <a:latin typeface="+mn-lt"/>
              </a:defRPr>
            </a:lvl4pPr>
            <a:lvl5pPr marL="2057400" indent="-228600" algn="l" rtl="0" eaLnBrk="0" fontAlgn="base" hangingPunct="0">
              <a:spcBef>
                <a:spcPct val="20000"/>
              </a:spcBef>
              <a:spcAft>
                <a:spcPct val="0"/>
              </a:spcAft>
              <a:buChar char="»"/>
              <a:defRPr>
                <a:solidFill>
                  <a:srgbClr val="004D83"/>
                </a:solidFill>
                <a:latin typeface="+mn-lt"/>
              </a:defRPr>
            </a:lvl5pPr>
            <a:lvl6pPr marL="2514600" indent="-228600" algn="l" rtl="0" fontAlgn="base">
              <a:spcBef>
                <a:spcPct val="20000"/>
              </a:spcBef>
              <a:spcAft>
                <a:spcPct val="0"/>
              </a:spcAft>
              <a:buChar char="»"/>
              <a:defRPr>
                <a:solidFill>
                  <a:srgbClr val="004D83"/>
                </a:solidFill>
                <a:latin typeface="+mn-lt"/>
              </a:defRPr>
            </a:lvl6pPr>
            <a:lvl7pPr marL="2971800" indent="-228600" algn="l" rtl="0" fontAlgn="base">
              <a:spcBef>
                <a:spcPct val="20000"/>
              </a:spcBef>
              <a:spcAft>
                <a:spcPct val="0"/>
              </a:spcAft>
              <a:buChar char="»"/>
              <a:defRPr>
                <a:solidFill>
                  <a:srgbClr val="004D83"/>
                </a:solidFill>
                <a:latin typeface="+mn-lt"/>
              </a:defRPr>
            </a:lvl7pPr>
            <a:lvl8pPr marL="3429000" indent="-228600" algn="l" rtl="0" fontAlgn="base">
              <a:spcBef>
                <a:spcPct val="20000"/>
              </a:spcBef>
              <a:spcAft>
                <a:spcPct val="0"/>
              </a:spcAft>
              <a:buChar char="»"/>
              <a:defRPr>
                <a:solidFill>
                  <a:srgbClr val="004D83"/>
                </a:solidFill>
                <a:latin typeface="+mn-lt"/>
              </a:defRPr>
            </a:lvl8pPr>
            <a:lvl9pPr marL="3886200" indent="-228600" algn="l" rtl="0" fontAlgn="base">
              <a:spcBef>
                <a:spcPct val="20000"/>
              </a:spcBef>
              <a:spcAft>
                <a:spcPct val="0"/>
              </a:spcAft>
              <a:buChar char="»"/>
              <a:defRPr>
                <a:solidFill>
                  <a:srgbClr val="004D83"/>
                </a:solidFill>
                <a:latin typeface="+mn-lt"/>
              </a:defRPr>
            </a:lvl9pPr>
          </a:lstStyle>
          <a:p>
            <a:r>
              <a:rPr lang="en-GB" kern="0" dirty="0" smtClean="0"/>
              <a:t>Hazardous areas</a:t>
            </a:r>
          </a:p>
        </p:txBody>
      </p:sp>
      <p:sp>
        <p:nvSpPr>
          <p:cNvPr id="10" name="Content Placeholder 2"/>
          <p:cNvSpPr txBox="1">
            <a:spLocks/>
          </p:cNvSpPr>
          <p:nvPr/>
        </p:nvSpPr>
        <p:spPr>
          <a:xfrm>
            <a:off x="889838" y="3383862"/>
            <a:ext cx="8229600" cy="648072"/>
          </a:xfrm>
          <a:prstGeom prst="rect">
            <a:avLst/>
          </a:prstGeom>
        </p:spPr>
        <p:txBody>
          <a:bodyPr/>
          <a:lstStyle>
            <a:lvl1pPr marL="342900" indent="-342900" algn="l" rtl="0" eaLnBrk="0" fontAlgn="base" hangingPunct="0">
              <a:spcBef>
                <a:spcPct val="20000"/>
              </a:spcBef>
              <a:spcAft>
                <a:spcPct val="0"/>
              </a:spcAft>
              <a:buChar char="•"/>
              <a:defRPr sz="2800">
                <a:solidFill>
                  <a:srgbClr val="004D83"/>
                </a:solidFill>
                <a:latin typeface="+mn-lt"/>
                <a:ea typeface="+mn-ea"/>
                <a:cs typeface="+mn-cs"/>
              </a:defRPr>
            </a:lvl1pPr>
            <a:lvl2pPr marL="742950" indent="-285750" algn="l" rtl="0" eaLnBrk="0" fontAlgn="base" hangingPunct="0">
              <a:spcBef>
                <a:spcPct val="20000"/>
              </a:spcBef>
              <a:spcAft>
                <a:spcPct val="0"/>
              </a:spcAft>
              <a:buChar char="–"/>
              <a:defRPr sz="2400">
                <a:solidFill>
                  <a:srgbClr val="004D83"/>
                </a:solidFill>
                <a:latin typeface="+mn-lt"/>
              </a:defRPr>
            </a:lvl2pPr>
            <a:lvl3pPr marL="1143000" indent="-228600" algn="l" rtl="0" eaLnBrk="0" fontAlgn="base" hangingPunct="0">
              <a:spcBef>
                <a:spcPct val="20000"/>
              </a:spcBef>
              <a:spcAft>
                <a:spcPct val="0"/>
              </a:spcAft>
              <a:buChar char="•"/>
              <a:defRPr sz="2000">
                <a:solidFill>
                  <a:srgbClr val="004D83"/>
                </a:solidFill>
                <a:latin typeface="+mn-lt"/>
              </a:defRPr>
            </a:lvl3pPr>
            <a:lvl4pPr marL="1600200" indent="-228600" algn="l" rtl="0" eaLnBrk="0" fontAlgn="base" hangingPunct="0">
              <a:spcBef>
                <a:spcPct val="20000"/>
              </a:spcBef>
              <a:spcAft>
                <a:spcPct val="0"/>
              </a:spcAft>
              <a:buChar char="–"/>
              <a:defRPr>
                <a:solidFill>
                  <a:srgbClr val="004D83"/>
                </a:solidFill>
                <a:latin typeface="+mn-lt"/>
              </a:defRPr>
            </a:lvl4pPr>
            <a:lvl5pPr marL="2057400" indent="-228600" algn="l" rtl="0" eaLnBrk="0" fontAlgn="base" hangingPunct="0">
              <a:spcBef>
                <a:spcPct val="20000"/>
              </a:spcBef>
              <a:spcAft>
                <a:spcPct val="0"/>
              </a:spcAft>
              <a:buChar char="»"/>
              <a:defRPr>
                <a:solidFill>
                  <a:srgbClr val="004D83"/>
                </a:solidFill>
                <a:latin typeface="+mn-lt"/>
              </a:defRPr>
            </a:lvl5pPr>
            <a:lvl6pPr marL="2514600" indent="-228600" algn="l" rtl="0" fontAlgn="base">
              <a:spcBef>
                <a:spcPct val="20000"/>
              </a:spcBef>
              <a:spcAft>
                <a:spcPct val="0"/>
              </a:spcAft>
              <a:buChar char="»"/>
              <a:defRPr>
                <a:solidFill>
                  <a:srgbClr val="004D83"/>
                </a:solidFill>
                <a:latin typeface="+mn-lt"/>
              </a:defRPr>
            </a:lvl6pPr>
            <a:lvl7pPr marL="2971800" indent="-228600" algn="l" rtl="0" fontAlgn="base">
              <a:spcBef>
                <a:spcPct val="20000"/>
              </a:spcBef>
              <a:spcAft>
                <a:spcPct val="0"/>
              </a:spcAft>
              <a:buChar char="»"/>
              <a:defRPr>
                <a:solidFill>
                  <a:srgbClr val="004D83"/>
                </a:solidFill>
                <a:latin typeface="+mn-lt"/>
              </a:defRPr>
            </a:lvl7pPr>
            <a:lvl8pPr marL="3429000" indent="-228600" algn="l" rtl="0" fontAlgn="base">
              <a:spcBef>
                <a:spcPct val="20000"/>
              </a:spcBef>
              <a:spcAft>
                <a:spcPct val="0"/>
              </a:spcAft>
              <a:buChar char="»"/>
              <a:defRPr>
                <a:solidFill>
                  <a:srgbClr val="004D83"/>
                </a:solidFill>
                <a:latin typeface="+mn-lt"/>
              </a:defRPr>
            </a:lvl8pPr>
            <a:lvl9pPr marL="3886200" indent="-228600" algn="l" rtl="0" fontAlgn="base">
              <a:spcBef>
                <a:spcPct val="20000"/>
              </a:spcBef>
              <a:spcAft>
                <a:spcPct val="0"/>
              </a:spcAft>
              <a:buChar char="»"/>
              <a:defRPr>
                <a:solidFill>
                  <a:srgbClr val="004D83"/>
                </a:solidFill>
                <a:latin typeface="+mn-lt"/>
              </a:defRPr>
            </a:lvl9pPr>
          </a:lstStyle>
          <a:p>
            <a:r>
              <a:rPr lang="en-GB" kern="0" dirty="0" smtClean="0"/>
              <a:t>Challenging areas</a:t>
            </a:r>
            <a:endParaRPr lang="en-GB" kern="0" dirty="0"/>
          </a:p>
        </p:txBody>
      </p:sp>
      <p:sp>
        <p:nvSpPr>
          <p:cNvPr id="11" name="Content Placeholder 2"/>
          <p:cNvSpPr txBox="1">
            <a:spLocks/>
          </p:cNvSpPr>
          <p:nvPr/>
        </p:nvSpPr>
        <p:spPr>
          <a:xfrm>
            <a:off x="179512" y="5589240"/>
            <a:ext cx="10225136" cy="648072"/>
          </a:xfrm>
          <a:prstGeom prst="rect">
            <a:avLst/>
          </a:prstGeom>
        </p:spPr>
        <p:txBody>
          <a:bodyPr/>
          <a:lstStyle>
            <a:lvl1pPr marL="342900" indent="-342900" algn="l" rtl="0" eaLnBrk="0" fontAlgn="base" hangingPunct="0">
              <a:spcBef>
                <a:spcPct val="20000"/>
              </a:spcBef>
              <a:spcAft>
                <a:spcPct val="0"/>
              </a:spcAft>
              <a:buChar char="•"/>
              <a:defRPr sz="2800">
                <a:solidFill>
                  <a:srgbClr val="004D83"/>
                </a:solidFill>
                <a:latin typeface="+mn-lt"/>
                <a:ea typeface="+mn-ea"/>
                <a:cs typeface="+mn-cs"/>
              </a:defRPr>
            </a:lvl1pPr>
            <a:lvl2pPr marL="742950" indent="-285750" algn="l" rtl="0" eaLnBrk="0" fontAlgn="base" hangingPunct="0">
              <a:spcBef>
                <a:spcPct val="20000"/>
              </a:spcBef>
              <a:spcAft>
                <a:spcPct val="0"/>
              </a:spcAft>
              <a:buChar char="–"/>
              <a:defRPr sz="2400">
                <a:solidFill>
                  <a:srgbClr val="004D83"/>
                </a:solidFill>
                <a:latin typeface="+mn-lt"/>
              </a:defRPr>
            </a:lvl2pPr>
            <a:lvl3pPr marL="1143000" indent="-228600" algn="l" rtl="0" eaLnBrk="0" fontAlgn="base" hangingPunct="0">
              <a:spcBef>
                <a:spcPct val="20000"/>
              </a:spcBef>
              <a:spcAft>
                <a:spcPct val="0"/>
              </a:spcAft>
              <a:buChar char="•"/>
              <a:defRPr sz="2000">
                <a:solidFill>
                  <a:srgbClr val="004D83"/>
                </a:solidFill>
                <a:latin typeface="+mn-lt"/>
              </a:defRPr>
            </a:lvl3pPr>
            <a:lvl4pPr marL="1600200" indent="-228600" algn="l" rtl="0" eaLnBrk="0" fontAlgn="base" hangingPunct="0">
              <a:spcBef>
                <a:spcPct val="20000"/>
              </a:spcBef>
              <a:spcAft>
                <a:spcPct val="0"/>
              </a:spcAft>
              <a:buChar char="–"/>
              <a:defRPr>
                <a:solidFill>
                  <a:srgbClr val="004D83"/>
                </a:solidFill>
                <a:latin typeface="+mn-lt"/>
              </a:defRPr>
            </a:lvl4pPr>
            <a:lvl5pPr marL="2057400" indent="-228600" algn="l" rtl="0" eaLnBrk="0" fontAlgn="base" hangingPunct="0">
              <a:spcBef>
                <a:spcPct val="20000"/>
              </a:spcBef>
              <a:spcAft>
                <a:spcPct val="0"/>
              </a:spcAft>
              <a:buChar char="»"/>
              <a:defRPr>
                <a:solidFill>
                  <a:srgbClr val="004D83"/>
                </a:solidFill>
                <a:latin typeface="+mn-lt"/>
              </a:defRPr>
            </a:lvl5pPr>
            <a:lvl6pPr marL="2514600" indent="-228600" algn="l" rtl="0" fontAlgn="base">
              <a:spcBef>
                <a:spcPct val="20000"/>
              </a:spcBef>
              <a:spcAft>
                <a:spcPct val="0"/>
              </a:spcAft>
              <a:buChar char="»"/>
              <a:defRPr>
                <a:solidFill>
                  <a:srgbClr val="004D83"/>
                </a:solidFill>
                <a:latin typeface="+mn-lt"/>
              </a:defRPr>
            </a:lvl6pPr>
            <a:lvl7pPr marL="2971800" indent="-228600" algn="l" rtl="0" fontAlgn="base">
              <a:spcBef>
                <a:spcPct val="20000"/>
              </a:spcBef>
              <a:spcAft>
                <a:spcPct val="0"/>
              </a:spcAft>
              <a:buChar char="»"/>
              <a:defRPr>
                <a:solidFill>
                  <a:srgbClr val="004D83"/>
                </a:solidFill>
                <a:latin typeface="+mn-lt"/>
              </a:defRPr>
            </a:lvl7pPr>
            <a:lvl8pPr marL="3429000" indent="-228600" algn="l" rtl="0" fontAlgn="base">
              <a:spcBef>
                <a:spcPct val="20000"/>
              </a:spcBef>
              <a:spcAft>
                <a:spcPct val="0"/>
              </a:spcAft>
              <a:buChar char="»"/>
              <a:defRPr>
                <a:solidFill>
                  <a:srgbClr val="004D83"/>
                </a:solidFill>
                <a:latin typeface="+mn-lt"/>
              </a:defRPr>
            </a:lvl8pPr>
            <a:lvl9pPr marL="3886200" indent="-228600" algn="l" rtl="0" fontAlgn="base">
              <a:spcBef>
                <a:spcPct val="20000"/>
              </a:spcBef>
              <a:spcAft>
                <a:spcPct val="0"/>
              </a:spcAft>
              <a:buChar char="»"/>
              <a:defRPr>
                <a:solidFill>
                  <a:srgbClr val="004D83"/>
                </a:solidFill>
                <a:latin typeface="+mn-lt"/>
              </a:defRPr>
            </a:lvl9pPr>
          </a:lstStyle>
          <a:p>
            <a:pPr marL="0" indent="0">
              <a:buNone/>
            </a:pPr>
            <a:r>
              <a:rPr lang="en-GB" kern="0" dirty="0" smtClean="0"/>
              <a:t>…but what does the survey process look like on USVs?</a:t>
            </a:r>
            <a:endParaRPr lang="en-GB" kern="0" dirty="0"/>
          </a:p>
        </p:txBody>
      </p:sp>
      <p:sp>
        <p:nvSpPr>
          <p:cNvPr id="12" name="Text Box 4"/>
          <p:cNvSpPr txBox="1">
            <a:spLocks noChangeArrowheads="1"/>
          </p:cNvSpPr>
          <p:nvPr/>
        </p:nvSpPr>
        <p:spPr bwMode="auto">
          <a:xfrm>
            <a:off x="529308" y="597571"/>
            <a:ext cx="760252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3600" b="1" dirty="0">
                <a:solidFill>
                  <a:srgbClr val="004D83"/>
                </a:solidFill>
              </a:rPr>
              <a:t>Benefits</a:t>
            </a:r>
          </a:p>
        </p:txBody>
      </p:sp>
    </p:spTree>
    <p:extLst>
      <p:ext uri="{BB962C8B-B14F-4D97-AF65-F5344CB8AC3E}">
        <p14:creationId xmlns:p14="http://schemas.microsoft.com/office/powerpoint/2010/main" val="958327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958402731"/>
              </p:ext>
            </p:extLst>
          </p:nvPr>
        </p:nvGraphicFramePr>
        <p:xfrm>
          <a:off x="469619" y="1628800"/>
          <a:ext cx="8229600" cy="22322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 Box 4"/>
          <p:cNvSpPr txBox="1">
            <a:spLocks noChangeArrowheads="1"/>
          </p:cNvSpPr>
          <p:nvPr/>
        </p:nvSpPr>
        <p:spPr bwMode="auto">
          <a:xfrm>
            <a:off x="469619" y="764704"/>
            <a:ext cx="760252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3600" b="1" dirty="0" smtClean="0">
                <a:solidFill>
                  <a:srgbClr val="004D83"/>
                </a:solidFill>
              </a:rPr>
              <a:t>Traditional Survey Process</a:t>
            </a:r>
            <a:endParaRPr lang="en-GB" altLang="en-US" sz="3600" b="1" dirty="0">
              <a:solidFill>
                <a:srgbClr val="004D83"/>
              </a:solidFill>
            </a:endParaRPr>
          </a:p>
        </p:txBody>
      </p:sp>
      <p:grpSp>
        <p:nvGrpSpPr>
          <p:cNvPr id="2" name="Group 1"/>
          <p:cNvGrpSpPr/>
          <p:nvPr/>
        </p:nvGrpSpPr>
        <p:grpSpPr>
          <a:xfrm>
            <a:off x="323528" y="3573016"/>
            <a:ext cx="8213945" cy="1416510"/>
            <a:chOff x="323528" y="3301058"/>
            <a:chExt cx="8213945" cy="1416510"/>
          </a:xfrm>
        </p:grpSpPr>
        <p:pic>
          <p:nvPicPr>
            <p:cNvPr id="13" name="Picture 12"/>
            <p:cNvPicPr>
              <a:picLocks noChangeAspect="1"/>
            </p:cNvPicPr>
            <p:nvPr/>
          </p:nvPicPr>
          <p:blipFill rotWithShape="1">
            <a:blip r:embed="rId8"/>
            <a:srcRect l="20317" t="31800" r="42125" b="15001"/>
            <a:stretch/>
          </p:blipFill>
          <p:spPr>
            <a:xfrm>
              <a:off x="4798576" y="3428044"/>
              <a:ext cx="1609385" cy="1282319"/>
            </a:xfrm>
            <a:prstGeom prst="rect">
              <a:avLst/>
            </a:prstGeom>
          </p:spPr>
        </p:pic>
        <p:pic>
          <p:nvPicPr>
            <p:cNvPr id="7" name="Picture 6"/>
            <p:cNvPicPr>
              <a:picLocks noChangeAspect="1"/>
            </p:cNvPicPr>
            <p:nvPr/>
          </p:nvPicPr>
          <p:blipFill rotWithShape="1">
            <a:blip r:embed="rId9"/>
            <a:srcRect l="24013" t="47200" r="59844" b="30400"/>
            <a:stretch/>
          </p:blipFill>
          <p:spPr>
            <a:xfrm>
              <a:off x="2436316" y="3301058"/>
              <a:ext cx="1806897" cy="1410261"/>
            </a:xfrm>
            <a:prstGeom prst="rect">
              <a:avLst/>
            </a:prstGeom>
          </p:spPr>
        </p:pic>
        <p:pic>
          <p:nvPicPr>
            <p:cNvPr id="3" name="Picture 2"/>
            <p:cNvPicPr>
              <a:picLocks noChangeAspect="1"/>
            </p:cNvPicPr>
            <p:nvPr/>
          </p:nvPicPr>
          <p:blipFill rotWithShape="1">
            <a:blip r:embed="rId10"/>
            <a:srcRect l="12201" t="27599" r="47244" b="17605"/>
            <a:stretch/>
          </p:blipFill>
          <p:spPr>
            <a:xfrm>
              <a:off x="323528" y="3429001"/>
              <a:ext cx="1610718" cy="1224136"/>
            </a:xfrm>
            <a:prstGeom prst="rect">
              <a:avLst/>
            </a:prstGeom>
          </p:spPr>
        </p:pic>
        <p:pic>
          <p:nvPicPr>
            <p:cNvPr id="6" name="Picture 5"/>
            <p:cNvPicPr>
              <a:picLocks noChangeAspect="1"/>
            </p:cNvPicPr>
            <p:nvPr/>
          </p:nvPicPr>
          <p:blipFill rotWithShape="1">
            <a:blip r:embed="rId11"/>
            <a:srcRect l="20863" t="30554" r="56299" b="32859"/>
            <a:stretch/>
          </p:blipFill>
          <p:spPr>
            <a:xfrm>
              <a:off x="7107543" y="3429000"/>
              <a:ext cx="1429930" cy="1288568"/>
            </a:xfrm>
            <a:prstGeom prst="rect">
              <a:avLst/>
            </a:prstGeom>
          </p:spPr>
        </p:pic>
      </p:grpSp>
    </p:spTree>
    <p:extLst>
      <p:ext uri="{BB962C8B-B14F-4D97-AF65-F5344CB8AC3E}">
        <p14:creationId xmlns:p14="http://schemas.microsoft.com/office/powerpoint/2010/main" val="14795610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529308" y="597571"/>
            <a:ext cx="760252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3600" b="1" dirty="0" smtClean="0">
                <a:solidFill>
                  <a:srgbClr val="004D83"/>
                </a:solidFill>
              </a:rPr>
              <a:t>USV Data Processing Challenges</a:t>
            </a:r>
            <a:endParaRPr lang="en-GB" altLang="en-US" sz="3600" b="1" dirty="0">
              <a:solidFill>
                <a:srgbClr val="004D83"/>
              </a:solidFill>
            </a:endParaRPr>
          </a:p>
        </p:txBody>
      </p:sp>
      <p:pic>
        <p:nvPicPr>
          <p:cNvPr id="3" name="Picture 3" descr="C:\Users\bfoster\Documents\HIPS-management\Presentations\CCOM\2016\Points.png"/>
          <p:cNvPicPr>
            <a:picLocks noChangeAspect="1" noChangeArrowheads="1"/>
          </p:cNvPicPr>
          <p:nvPr/>
        </p:nvPicPr>
        <p:blipFill>
          <a:blip r:embed="rId3" cstate="print">
            <a:clrChange>
              <a:clrFrom>
                <a:srgbClr val="0051FF"/>
              </a:clrFrom>
              <a:clrTo>
                <a:srgbClr val="0051FF">
                  <a:alpha val="0"/>
                </a:srgbClr>
              </a:clrTo>
            </a:clrChange>
          </a:blip>
          <a:srcRect/>
          <a:stretch>
            <a:fillRect/>
          </a:stretch>
        </p:blipFill>
        <p:spPr bwMode="auto">
          <a:xfrm>
            <a:off x="5380341" y="4005064"/>
            <a:ext cx="3623320" cy="2096584"/>
          </a:xfrm>
          <a:prstGeom prst="rect">
            <a:avLst/>
          </a:prstGeom>
          <a:noFill/>
          <a:effectLst>
            <a:outerShdw sx="1000" sy="1000" algn="ctr" rotWithShape="0">
              <a:srgbClr val="000000">
                <a:alpha val="47000"/>
              </a:srgbClr>
            </a:outerShdw>
          </a:effectLst>
        </p:spPr>
      </p:pic>
      <p:pic>
        <p:nvPicPr>
          <p:cNvPr id="6" name="Picture 5"/>
          <p:cNvPicPr>
            <a:picLocks noChangeAspect="1"/>
          </p:cNvPicPr>
          <p:nvPr/>
        </p:nvPicPr>
        <p:blipFill rotWithShape="1">
          <a:blip r:embed="rId4"/>
          <a:srcRect l="9445" t="26901" r="46062" b="24801"/>
          <a:stretch/>
        </p:blipFill>
        <p:spPr>
          <a:xfrm>
            <a:off x="5419845" y="1622693"/>
            <a:ext cx="3583816" cy="2188348"/>
          </a:xfrm>
          <a:prstGeom prst="rect">
            <a:avLst/>
          </a:prstGeom>
        </p:spPr>
      </p:pic>
      <p:sp>
        <p:nvSpPr>
          <p:cNvPr id="8" name="Content Placeholder 2"/>
          <p:cNvSpPr txBox="1">
            <a:spLocks/>
          </p:cNvSpPr>
          <p:nvPr/>
        </p:nvSpPr>
        <p:spPr>
          <a:xfrm>
            <a:off x="177632" y="2204864"/>
            <a:ext cx="5330472" cy="2417434"/>
          </a:xfrm>
          <a:prstGeom prst="rect">
            <a:avLst/>
          </a:prstGeom>
        </p:spPr>
        <p:txBody>
          <a:bodyPr/>
          <a:lstStyle>
            <a:lvl1pPr marL="342900" indent="-342900" algn="l" rtl="0" eaLnBrk="0" fontAlgn="base" hangingPunct="0">
              <a:spcBef>
                <a:spcPct val="20000"/>
              </a:spcBef>
              <a:spcAft>
                <a:spcPct val="0"/>
              </a:spcAft>
              <a:buChar char="•"/>
              <a:defRPr sz="2800">
                <a:solidFill>
                  <a:srgbClr val="004D83"/>
                </a:solidFill>
                <a:latin typeface="+mn-lt"/>
                <a:ea typeface="+mn-ea"/>
                <a:cs typeface="+mn-cs"/>
              </a:defRPr>
            </a:lvl1pPr>
            <a:lvl2pPr marL="742950" indent="-285750" algn="l" rtl="0" eaLnBrk="0" fontAlgn="base" hangingPunct="0">
              <a:spcBef>
                <a:spcPct val="20000"/>
              </a:spcBef>
              <a:spcAft>
                <a:spcPct val="0"/>
              </a:spcAft>
              <a:buChar char="–"/>
              <a:defRPr sz="2400">
                <a:solidFill>
                  <a:srgbClr val="004D83"/>
                </a:solidFill>
                <a:latin typeface="+mn-lt"/>
              </a:defRPr>
            </a:lvl2pPr>
            <a:lvl3pPr marL="1143000" indent="-228600" algn="l" rtl="0" eaLnBrk="0" fontAlgn="base" hangingPunct="0">
              <a:spcBef>
                <a:spcPct val="20000"/>
              </a:spcBef>
              <a:spcAft>
                <a:spcPct val="0"/>
              </a:spcAft>
              <a:buChar char="•"/>
              <a:defRPr sz="2000">
                <a:solidFill>
                  <a:srgbClr val="004D83"/>
                </a:solidFill>
                <a:latin typeface="+mn-lt"/>
              </a:defRPr>
            </a:lvl3pPr>
            <a:lvl4pPr marL="1600200" indent="-228600" algn="l" rtl="0" eaLnBrk="0" fontAlgn="base" hangingPunct="0">
              <a:spcBef>
                <a:spcPct val="20000"/>
              </a:spcBef>
              <a:spcAft>
                <a:spcPct val="0"/>
              </a:spcAft>
              <a:buChar char="–"/>
              <a:defRPr>
                <a:solidFill>
                  <a:srgbClr val="004D83"/>
                </a:solidFill>
                <a:latin typeface="+mn-lt"/>
              </a:defRPr>
            </a:lvl4pPr>
            <a:lvl5pPr marL="2057400" indent="-228600" algn="l" rtl="0" eaLnBrk="0" fontAlgn="base" hangingPunct="0">
              <a:spcBef>
                <a:spcPct val="20000"/>
              </a:spcBef>
              <a:spcAft>
                <a:spcPct val="0"/>
              </a:spcAft>
              <a:buChar char="»"/>
              <a:defRPr>
                <a:solidFill>
                  <a:srgbClr val="004D83"/>
                </a:solidFill>
                <a:latin typeface="+mn-lt"/>
              </a:defRPr>
            </a:lvl5pPr>
            <a:lvl6pPr marL="2514600" indent="-228600" algn="l" rtl="0" fontAlgn="base">
              <a:spcBef>
                <a:spcPct val="20000"/>
              </a:spcBef>
              <a:spcAft>
                <a:spcPct val="0"/>
              </a:spcAft>
              <a:buChar char="»"/>
              <a:defRPr>
                <a:solidFill>
                  <a:srgbClr val="004D83"/>
                </a:solidFill>
                <a:latin typeface="+mn-lt"/>
              </a:defRPr>
            </a:lvl6pPr>
            <a:lvl7pPr marL="2971800" indent="-228600" algn="l" rtl="0" fontAlgn="base">
              <a:spcBef>
                <a:spcPct val="20000"/>
              </a:spcBef>
              <a:spcAft>
                <a:spcPct val="0"/>
              </a:spcAft>
              <a:buChar char="»"/>
              <a:defRPr>
                <a:solidFill>
                  <a:srgbClr val="004D83"/>
                </a:solidFill>
                <a:latin typeface="+mn-lt"/>
              </a:defRPr>
            </a:lvl7pPr>
            <a:lvl8pPr marL="3429000" indent="-228600" algn="l" rtl="0" fontAlgn="base">
              <a:spcBef>
                <a:spcPct val="20000"/>
              </a:spcBef>
              <a:spcAft>
                <a:spcPct val="0"/>
              </a:spcAft>
              <a:buChar char="»"/>
              <a:defRPr>
                <a:solidFill>
                  <a:srgbClr val="004D83"/>
                </a:solidFill>
                <a:latin typeface="+mn-lt"/>
              </a:defRPr>
            </a:lvl8pPr>
            <a:lvl9pPr marL="3886200" indent="-228600" algn="l" rtl="0" fontAlgn="base">
              <a:spcBef>
                <a:spcPct val="20000"/>
              </a:spcBef>
              <a:spcAft>
                <a:spcPct val="0"/>
              </a:spcAft>
              <a:buChar char="»"/>
              <a:defRPr>
                <a:solidFill>
                  <a:srgbClr val="004D83"/>
                </a:solidFill>
                <a:latin typeface="+mn-lt"/>
              </a:defRPr>
            </a:lvl9pPr>
          </a:lstStyle>
          <a:p>
            <a:r>
              <a:rPr lang="en-GB" kern="0" dirty="0"/>
              <a:t>Delayed processing </a:t>
            </a:r>
          </a:p>
          <a:p>
            <a:r>
              <a:rPr lang="en-GB" kern="0" dirty="0" smtClean="0"/>
              <a:t>Overviewing all </a:t>
            </a:r>
            <a:r>
              <a:rPr lang="en-GB" kern="0" dirty="0"/>
              <a:t>incoming data</a:t>
            </a:r>
          </a:p>
          <a:p>
            <a:r>
              <a:rPr lang="en-GB" kern="0" dirty="0" smtClean="0"/>
              <a:t>Quality control data</a:t>
            </a:r>
          </a:p>
          <a:p>
            <a:r>
              <a:rPr lang="en-GB" kern="0" dirty="0" smtClean="0"/>
              <a:t>Varying data resolutions</a:t>
            </a:r>
          </a:p>
          <a:p>
            <a:r>
              <a:rPr lang="en-GB" kern="0" dirty="0" smtClean="0"/>
              <a:t>Significantly more data</a:t>
            </a:r>
          </a:p>
          <a:p>
            <a:r>
              <a:rPr lang="en-GB" kern="0" dirty="0"/>
              <a:t>Calibration challenges</a:t>
            </a:r>
          </a:p>
          <a:p>
            <a:endParaRPr lang="en-GB" kern="0" dirty="0" smtClean="0"/>
          </a:p>
        </p:txBody>
      </p:sp>
    </p:spTree>
    <p:extLst>
      <p:ext uri="{BB962C8B-B14F-4D97-AF65-F5344CB8AC3E}">
        <p14:creationId xmlns:p14="http://schemas.microsoft.com/office/powerpoint/2010/main" val="24206041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3">
            <a:clrChange>
              <a:clrFrom>
                <a:srgbClr val="000000"/>
              </a:clrFrom>
              <a:clrTo>
                <a:srgbClr val="000000">
                  <a:alpha val="0"/>
                </a:srgbClr>
              </a:clrTo>
            </a:clrChange>
          </a:blip>
          <a:srcRect l="15278" t="19754" r="21031" b="28394"/>
          <a:stretch/>
        </p:blipFill>
        <p:spPr>
          <a:xfrm>
            <a:off x="899592" y="2348880"/>
            <a:ext cx="7735855" cy="3705149"/>
          </a:xfrm>
          <a:prstGeom prst="rect">
            <a:avLst/>
          </a:prstGeom>
        </p:spPr>
      </p:pic>
      <p:pic>
        <p:nvPicPr>
          <p:cNvPr id="1030" name="Picture 6" descr="https://daks2k3a4ib2z.cloudfront.net/57f217ad80f54a0b096d897d/5821a0f5274480cb21cb6213_waterdrone.jp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847" r="3058"/>
          <a:stretch/>
        </p:blipFill>
        <p:spPr bwMode="auto">
          <a:xfrm>
            <a:off x="3167098" y="1067912"/>
            <a:ext cx="2553326" cy="390109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p:cNvPicPr>
            <a:picLocks noChangeAspect="1"/>
          </p:cNvPicPr>
          <p:nvPr/>
        </p:nvPicPr>
        <p:blipFill>
          <a:blip r:embed="rId5">
            <a:clrChange>
              <a:clrFrom>
                <a:srgbClr val="FFFFFF"/>
              </a:clrFrom>
              <a:clrTo>
                <a:srgbClr val="FFFFFF">
                  <a:alpha val="0"/>
                </a:srgbClr>
              </a:clrTo>
            </a:clrChange>
          </a:blip>
          <a:stretch>
            <a:fillRect/>
          </a:stretch>
        </p:blipFill>
        <p:spPr>
          <a:xfrm>
            <a:off x="5613860" y="1302509"/>
            <a:ext cx="2198499" cy="2198499"/>
          </a:xfrm>
          <a:prstGeom prst="rect">
            <a:avLst/>
          </a:prstGeom>
        </p:spPr>
      </p:pic>
      <p:sp>
        <p:nvSpPr>
          <p:cNvPr id="22" name="Text Box 4"/>
          <p:cNvSpPr txBox="1">
            <a:spLocks noChangeArrowheads="1"/>
          </p:cNvSpPr>
          <p:nvPr/>
        </p:nvSpPr>
        <p:spPr bwMode="auto">
          <a:xfrm>
            <a:off x="194756" y="496667"/>
            <a:ext cx="375476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2800" b="1" dirty="0" smtClean="0">
                <a:solidFill>
                  <a:srgbClr val="004D83"/>
                </a:solidFill>
              </a:rPr>
              <a:t>Processing </a:t>
            </a:r>
            <a:r>
              <a:rPr lang="en-GB" altLang="en-US" sz="2800" b="1" dirty="0" err="1" smtClean="0">
                <a:solidFill>
                  <a:srgbClr val="004D83"/>
                </a:solidFill>
              </a:rPr>
              <a:t>Onboard</a:t>
            </a:r>
            <a:endParaRPr lang="en-GB" altLang="en-US" sz="2800" b="1" dirty="0">
              <a:solidFill>
                <a:srgbClr val="004D83"/>
              </a:solidFill>
            </a:endParaRPr>
          </a:p>
        </p:txBody>
      </p:sp>
    </p:spTree>
    <p:extLst>
      <p:ext uri="{BB962C8B-B14F-4D97-AF65-F5344CB8AC3E}">
        <p14:creationId xmlns:p14="http://schemas.microsoft.com/office/powerpoint/2010/main" val="1596579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22222E-6 0 L -0.21007 0.24444 " pathEditMode="relative" rAng="0" ptsTypes="AA">
                                      <p:cBhvr>
                                        <p:cTn id="6" dur="2000" fill="hold"/>
                                        <p:tgtEl>
                                          <p:spTgt spid="45"/>
                                        </p:tgtEl>
                                        <p:attrNameLst>
                                          <p:attrName>ppt_x</p:attrName>
                                          <p:attrName>ppt_y</p:attrName>
                                        </p:attrNameLst>
                                      </p:cBhvr>
                                      <p:rCtr x="-10503" y="12222"/>
                                    </p:animMotion>
                                  </p:childTnLst>
                                </p:cTn>
                              </p:par>
                              <p:par>
                                <p:cTn id="7" presetID="31" presetClass="exit" presetSubtype="0" fill="hold" nodeType="withEffect">
                                  <p:stCondLst>
                                    <p:cond delay="900"/>
                                  </p:stCondLst>
                                  <p:childTnLst>
                                    <p:anim calcmode="lin" valueType="num">
                                      <p:cBhvr>
                                        <p:cTn id="8" dur="1000"/>
                                        <p:tgtEl>
                                          <p:spTgt spid="45"/>
                                        </p:tgtEl>
                                        <p:attrNameLst>
                                          <p:attrName>ppt_w</p:attrName>
                                        </p:attrNameLst>
                                      </p:cBhvr>
                                      <p:tavLst>
                                        <p:tav tm="0">
                                          <p:val>
                                            <p:strVal val="ppt_w"/>
                                          </p:val>
                                        </p:tav>
                                        <p:tav tm="100000">
                                          <p:val>
                                            <p:fltVal val="0"/>
                                          </p:val>
                                        </p:tav>
                                      </p:tavLst>
                                    </p:anim>
                                    <p:anim calcmode="lin" valueType="num">
                                      <p:cBhvr>
                                        <p:cTn id="9" dur="1000"/>
                                        <p:tgtEl>
                                          <p:spTgt spid="45"/>
                                        </p:tgtEl>
                                        <p:attrNameLst>
                                          <p:attrName>ppt_h</p:attrName>
                                        </p:attrNameLst>
                                      </p:cBhvr>
                                      <p:tavLst>
                                        <p:tav tm="0">
                                          <p:val>
                                            <p:strVal val="ppt_h"/>
                                          </p:val>
                                        </p:tav>
                                        <p:tav tm="100000">
                                          <p:val>
                                            <p:fltVal val="0"/>
                                          </p:val>
                                        </p:tav>
                                      </p:tavLst>
                                    </p:anim>
                                    <p:anim calcmode="lin" valueType="num">
                                      <p:cBhvr>
                                        <p:cTn id="10" dur="1000"/>
                                        <p:tgtEl>
                                          <p:spTgt spid="45"/>
                                        </p:tgtEl>
                                        <p:attrNameLst>
                                          <p:attrName>style.rotation</p:attrName>
                                        </p:attrNameLst>
                                      </p:cBhvr>
                                      <p:tavLst>
                                        <p:tav tm="0">
                                          <p:val>
                                            <p:fltVal val="0"/>
                                          </p:val>
                                        </p:tav>
                                        <p:tav tm="100000">
                                          <p:val>
                                            <p:fltVal val="90"/>
                                          </p:val>
                                        </p:tav>
                                      </p:tavLst>
                                    </p:anim>
                                    <p:animEffect transition="out" filter="fade">
                                      <p:cBhvr>
                                        <p:cTn id="11" dur="1000"/>
                                        <p:tgtEl>
                                          <p:spTgt spid="45"/>
                                        </p:tgtEl>
                                      </p:cBhvr>
                                    </p:animEffect>
                                    <p:set>
                                      <p:cBhvr>
                                        <p:cTn id="12" dur="1" fill="hold">
                                          <p:stCondLst>
                                            <p:cond delay="999"/>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ext Box 4"/>
          <p:cNvSpPr txBox="1">
            <a:spLocks noChangeArrowheads="1"/>
          </p:cNvSpPr>
          <p:nvPr/>
        </p:nvSpPr>
        <p:spPr bwMode="auto">
          <a:xfrm>
            <a:off x="251519" y="389529"/>
            <a:ext cx="554461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2800" b="1" dirty="0" smtClean="0">
                <a:solidFill>
                  <a:srgbClr val="004D83"/>
                </a:solidFill>
              </a:rPr>
              <a:t>Workflow improvements</a:t>
            </a:r>
            <a:endParaRPr lang="en-GB" altLang="en-US" sz="2800" b="1" dirty="0">
              <a:solidFill>
                <a:srgbClr val="004D83"/>
              </a:solidFill>
            </a:endParaRPr>
          </a:p>
        </p:txBody>
      </p:sp>
      <p:cxnSp>
        <p:nvCxnSpPr>
          <p:cNvPr id="64" name="Straight Connector 63"/>
          <p:cNvCxnSpPr/>
          <p:nvPr/>
        </p:nvCxnSpPr>
        <p:spPr>
          <a:xfrm>
            <a:off x="3635896" y="2487343"/>
            <a:ext cx="0" cy="223224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971600" y="2487343"/>
            <a:ext cx="0" cy="1938103"/>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graphicFrame>
        <p:nvGraphicFramePr>
          <p:cNvPr id="66" name="Diagram 65"/>
          <p:cNvGraphicFramePr/>
          <p:nvPr>
            <p:extLst/>
          </p:nvPr>
        </p:nvGraphicFramePr>
        <p:xfrm>
          <a:off x="323528" y="1263207"/>
          <a:ext cx="8456240" cy="1224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7" name="Diagram 66"/>
          <p:cNvGraphicFramePr/>
          <p:nvPr>
            <p:extLst/>
          </p:nvPr>
        </p:nvGraphicFramePr>
        <p:xfrm>
          <a:off x="251520" y="4680144"/>
          <a:ext cx="6192688" cy="151216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8" name="TextBox 67"/>
          <p:cNvSpPr txBox="1"/>
          <p:nvPr/>
        </p:nvSpPr>
        <p:spPr>
          <a:xfrm>
            <a:off x="395535" y="3561946"/>
            <a:ext cx="1872209" cy="369332"/>
          </a:xfrm>
          <a:prstGeom prst="rect">
            <a:avLst/>
          </a:prstGeom>
          <a:solidFill>
            <a:schemeClr val="bg1"/>
          </a:solidFill>
        </p:spPr>
        <p:txBody>
          <a:bodyPr wrap="square" rtlCol="0">
            <a:spAutoFit/>
          </a:bodyPr>
          <a:lstStyle/>
          <a:p>
            <a:pPr fontAlgn="base">
              <a:spcBef>
                <a:spcPct val="0"/>
              </a:spcBef>
              <a:spcAft>
                <a:spcPct val="0"/>
              </a:spcAft>
            </a:pPr>
            <a:r>
              <a:rPr lang="en-US" dirty="0" smtClean="0">
                <a:solidFill>
                  <a:srgbClr val="000000"/>
                </a:solidFill>
              </a:rPr>
              <a:t>USV Deployed </a:t>
            </a:r>
            <a:endParaRPr lang="en-US" dirty="0">
              <a:solidFill>
                <a:srgbClr val="000000"/>
              </a:solidFill>
            </a:endParaRPr>
          </a:p>
        </p:txBody>
      </p:sp>
      <p:sp>
        <p:nvSpPr>
          <p:cNvPr id="69" name="TextBox 68"/>
          <p:cNvSpPr txBox="1"/>
          <p:nvPr/>
        </p:nvSpPr>
        <p:spPr>
          <a:xfrm>
            <a:off x="2951820" y="3432335"/>
            <a:ext cx="1368152" cy="646331"/>
          </a:xfrm>
          <a:prstGeom prst="rect">
            <a:avLst/>
          </a:prstGeom>
          <a:solidFill>
            <a:schemeClr val="bg1"/>
          </a:solidFill>
        </p:spPr>
        <p:txBody>
          <a:bodyPr wrap="square" rtlCol="0">
            <a:spAutoFit/>
          </a:bodyPr>
          <a:lstStyle/>
          <a:p>
            <a:pPr algn="ctr" fontAlgn="base">
              <a:spcBef>
                <a:spcPct val="0"/>
              </a:spcBef>
              <a:spcAft>
                <a:spcPct val="0"/>
              </a:spcAft>
            </a:pPr>
            <a:r>
              <a:rPr lang="en-US" dirty="0" smtClean="0">
                <a:solidFill>
                  <a:srgbClr val="000000"/>
                </a:solidFill>
              </a:rPr>
              <a:t>Return USV  </a:t>
            </a:r>
            <a:endParaRPr lang="en-US" dirty="0">
              <a:solidFill>
                <a:srgbClr val="000000"/>
              </a:solidFill>
            </a:endParaRPr>
          </a:p>
        </p:txBody>
      </p:sp>
      <p:sp>
        <p:nvSpPr>
          <p:cNvPr id="70" name="TextBox 69"/>
          <p:cNvSpPr txBox="1"/>
          <p:nvPr/>
        </p:nvSpPr>
        <p:spPr>
          <a:xfrm>
            <a:off x="5652120" y="3333077"/>
            <a:ext cx="1872208" cy="923330"/>
          </a:xfrm>
          <a:prstGeom prst="rect">
            <a:avLst/>
          </a:prstGeom>
          <a:solidFill>
            <a:schemeClr val="bg1"/>
          </a:solidFill>
        </p:spPr>
        <p:txBody>
          <a:bodyPr wrap="square" rtlCol="0">
            <a:spAutoFit/>
          </a:bodyPr>
          <a:lstStyle/>
          <a:p>
            <a:pPr fontAlgn="base">
              <a:spcBef>
                <a:spcPct val="0"/>
              </a:spcBef>
              <a:spcAft>
                <a:spcPct val="0"/>
              </a:spcAft>
            </a:pPr>
            <a:r>
              <a:rPr lang="en-US" dirty="0">
                <a:solidFill>
                  <a:srgbClr val="000000"/>
                </a:solidFill>
              </a:rPr>
              <a:t>Final Product – asset ready for redeployment</a:t>
            </a:r>
          </a:p>
        </p:txBody>
      </p:sp>
      <p:cxnSp>
        <p:nvCxnSpPr>
          <p:cNvPr id="71" name="Straight Connector 70"/>
          <p:cNvCxnSpPr/>
          <p:nvPr/>
        </p:nvCxnSpPr>
        <p:spPr>
          <a:xfrm>
            <a:off x="8748464" y="1992175"/>
            <a:ext cx="0" cy="927217"/>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6444208" y="2919391"/>
            <a:ext cx="0" cy="46360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6444208" y="2919391"/>
            <a:ext cx="2304256" cy="0"/>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251520" y="904914"/>
            <a:ext cx="2700300" cy="369332"/>
          </a:xfrm>
          <a:prstGeom prst="rect">
            <a:avLst/>
          </a:prstGeom>
          <a:noFill/>
        </p:spPr>
        <p:txBody>
          <a:bodyPr wrap="square" rtlCol="0">
            <a:spAutoFit/>
          </a:bodyPr>
          <a:lstStyle/>
          <a:p>
            <a:pPr fontAlgn="base">
              <a:spcBef>
                <a:spcPct val="0"/>
              </a:spcBef>
              <a:spcAft>
                <a:spcPct val="0"/>
              </a:spcAft>
            </a:pPr>
            <a:r>
              <a:rPr lang="en-US" b="1" dirty="0">
                <a:solidFill>
                  <a:srgbClr val="000000"/>
                </a:solidFill>
              </a:rPr>
              <a:t>Traditional Workflow</a:t>
            </a:r>
          </a:p>
        </p:txBody>
      </p:sp>
      <p:grpSp>
        <p:nvGrpSpPr>
          <p:cNvPr id="77" name="Group 76"/>
          <p:cNvGrpSpPr/>
          <p:nvPr/>
        </p:nvGrpSpPr>
        <p:grpSpPr>
          <a:xfrm>
            <a:off x="5897648" y="4761966"/>
            <a:ext cx="2778808" cy="1352231"/>
            <a:chOff x="4776863" y="79968"/>
            <a:chExt cx="1411763" cy="1352231"/>
          </a:xfrm>
          <a:scene3d>
            <a:camera prst="orthographicFront"/>
            <a:lightRig rig="chilly" dir="t"/>
          </a:scene3d>
        </p:grpSpPr>
        <p:sp>
          <p:nvSpPr>
            <p:cNvPr id="78" name="Chevron 77"/>
            <p:cNvSpPr/>
            <p:nvPr/>
          </p:nvSpPr>
          <p:spPr>
            <a:xfrm>
              <a:off x="4776863" y="79968"/>
              <a:ext cx="1411763" cy="1352231"/>
            </a:xfrm>
            <a:prstGeom prst="chevron">
              <a:avLst/>
            </a:prstGeom>
            <a:ln>
              <a:solidFill>
                <a:schemeClr val="accent3">
                  <a:lumMod val="85000"/>
                </a:schemeClr>
              </a:solidFill>
            </a:ln>
            <a:sp3d prstMaterial="translucentPowder">
              <a:bevelT w="127000" h="25400" prst="softRound"/>
            </a:sp3d>
          </p:spPr>
          <p:style>
            <a:lnRef idx="0">
              <a:scrgbClr r="0" g="0" b="0"/>
            </a:lnRef>
            <a:fillRef idx="1">
              <a:schemeClr val="accent2">
                <a:hueOff val="-14400000"/>
                <a:satOff val="-50003"/>
                <a:lumOff val="60001"/>
                <a:alphaOff val="0"/>
              </a:schemeClr>
            </a:fillRef>
            <a:effectRef idx="0">
              <a:schemeClr val="accent2">
                <a:hueOff val="-14400000"/>
                <a:satOff val="-50003"/>
                <a:lumOff val="60001"/>
                <a:alphaOff val="0"/>
              </a:schemeClr>
            </a:effectRef>
            <a:fontRef idx="minor">
              <a:schemeClr val="lt1"/>
            </a:fontRef>
          </p:style>
        </p:sp>
        <p:sp>
          <p:nvSpPr>
            <p:cNvPr id="79" name="Chevron 4"/>
            <p:cNvSpPr/>
            <p:nvPr/>
          </p:nvSpPr>
          <p:spPr>
            <a:xfrm>
              <a:off x="5332219" y="79968"/>
              <a:ext cx="673490" cy="1352231"/>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8006" tIns="32004" rIns="16002" bIns="32004" numCol="1" spcCol="1270" anchor="ctr" anchorCtr="0">
              <a:noAutofit/>
            </a:bodyPr>
            <a:lstStyle/>
            <a:p>
              <a:pPr algn="ctr" defTabSz="533400" fontAlgn="base">
                <a:lnSpc>
                  <a:spcPct val="90000"/>
                </a:lnSpc>
                <a:spcBef>
                  <a:spcPct val="0"/>
                </a:spcBef>
                <a:spcAft>
                  <a:spcPct val="35000"/>
                </a:spcAft>
              </a:pPr>
              <a:r>
                <a:rPr lang="en-US" sz="1600" dirty="0">
                  <a:solidFill>
                    <a:srgbClr val="808080">
                      <a:lumMod val="60000"/>
                      <a:lumOff val="40000"/>
                    </a:srgbClr>
                  </a:solidFill>
                </a:rPr>
                <a:t>Time Saved</a:t>
              </a:r>
            </a:p>
          </p:txBody>
        </p:sp>
      </p:grpSp>
      <p:cxnSp>
        <p:nvCxnSpPr>
          <p:cNvPr id="80" name="Straight Connector 79"/>
          <p:cNvCxnSpPr/>
          <p:nvPr/>
        </p:nvCxnSpPr>
        <p:spPr>
          <a:xfrm>
            <a:off x="6444208" y="4287543"/>
            <a:ext cx="0" cy="1080120"/>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227935" y="4425446"/>
            <a:ext cx="1882553" cy="369332"/>
          </a:xfrm>
          <a:prstGeom prst="rect">
            <a:avLst/>
          </a:prstGeom>
          <a:noFill/>
        </p:spPr>
        <p:txBody>
          <a:bodyPr wrap="square" rtlCol="0">
            <a:spAutoFit/>
          </a:bodyPr>
          <a:lstStyle/>
          <a:p>
            <a:pPr fontAlgn="base">
              <a:spcBef>
                <a:spcPct val="0"/>
              </a:spcBef>
              <a:spcAft>
                <a:spcPct val="0"/>
              </a:spcAft>
            </a:pPr>
            <a:r>
              <a:rPr lang="en-US" b="1" dirty="0" smtClean="0">
                <a:solidFill>
                  <a:srgbClr val="000000"/>
                </a:solidFill>
              </a:rPr>
              <a:t>New Workflow</a:t>
            </a:r>
            <a:endParaRPr lang="en-US" b="1" dirty="0">
              <a:solidFill>
                <a:srgbClr val="000000"/>
              </a:solidFill>
            </a:endParaRPr>
          </a:p>
        </p:txBody>
      </p:sp>
    </p:spTree>
    <p:extLst>
      <p:ext uri="{BB962C8B-B14F-4D97-AF65-F5344CB8AC3E}">
        <p14:creationId xmlns:p14="http://schemas.microsoft.com/office/powerpoint/2010/main" val="27160729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3">
            <a:clrChange>
              <a:clrFrom>
                <a:srgbClr val="000000"/>
              </a:clrFrom>
              <a:clrTo>
                <a:srgbClr val="000000">
                  <a:alpha val="0"/>
                </a:srgbClr>
              </a:clrTo>
            </a:clrChange>
          </a:blip>
          <a:srcRect l="15278" t="19754" r="21031" b="28394"/>
          <a:stretch/>
        </p:blipFill>
        <p:spPr>
          <a:xfrm>
            <a:off x="2704586" y="3932631"/>
            <a:ext cx="5372614" cy="2573256"/>
          </a:xfrm>
          <a:prstGeom prst="rect">
            <a:avLst/>
          </a:prstGeom>
        </p:spPr>
      </p:pic>
      <p:pic>
        <p:nvPicPr>
          <p:cNvPr id="21" name="Picture 20"/>
          <p:cNvPicPr>
            <a:picLocks noChangeAspect="1"/>
          </p:cNvPicPr>
          <p:nvPr/>
        </p:nvPicPr>
        <p:blipFill rotWithShape="1">
          <a:blip r:embed="rId3">
            <a:clrChange>
              <a:clrFrom>
                <a:srgbClr val="000000"/>
              </a:clrFrom>
              <a:clrTo>
                <a:srgbClr val="000000">
                  <a:alpha val="0"/>
                </a:srgbClr>
              </a:clrTo>
            </a:clrChange>
          </a:blip>
          <a:srcRect l="15278" t="19754" r="21031" b="28394"/>
          <a:stretch/>
        </p:blipFill>
        <p:spPr>
          <a:xfrm>
            <a:off x="2704586" y="3945331"/>
            <a:ext cx="5372614" cy="2573256"/>
          </a:xfrm>
          <a:prstGeom prst="rect">
            <a:avLst/>
          </a:prstGeom>
        </p:spPr>
      </p:pic>
      <p:pic>
        <p:nvPicPr>
          <p:cNvPr id="1030" name="Picture 6" descr="https://daks2k3a4ib2z.cloudfront.net/57f217ad80f54a0b096d897d/5821a0f5274480cb21cb6213_waterdrone.jp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847" r="3058"/>
          <a:stretch/>
        </p:blipFill>
        <p:spPr bwMode="auto">
          <a:xfrm>
            <a:off x="4781474" y="4124713"/>
            <a:ext cx="1447800" cy="221201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p:cNvPicPr>
            <a:picLocks noChangeAspect="1"/>
          </p:cNvPicPr>
          <p:nvPr/>
        </p:nvPicPr>
        <p:blipFill>
          <a:blip r:embed="rId5">
            <a:clrChange>
              <a:clrFrom>
                <a:srgbClr val="FFFFFF"/>
              </a:clrFrom>
              <a:clrTo>
                <a:srgbClr val="FFFFFF">
                  <a:alpha val="0"/>
                </a:srgbClr>
              </a:clrTo>
            </a:clrChange>
          </a:blip>
          <a:stretch>
            <a:fillRect/>
          </a:stretch>
        </p:blipFill>
        <p:spPr>
          <a:xfrm>
            <a:off x="5829628" y="4905922"/>
            <a:ext cx="1085445" cy="1085445"/>
          </a:xfrm>
          <a:prstGeom prst="rect">
            <a:avLst/>
          </a:prstGeom>
        </p:spPr>
      </p:pic>
      <p:sp>
        <p:nvSpPr>
          <p:cNvPr id="52" name="Content Placeholder 2"/>
          <p:cNvSpPr txBox="1">
            <a:spLocks/>
          </p:cNvSpPr>
          <p:nvPr/>
        </p:nvSpPr>
        <p:spPr>
          <a:xfrm>
            <a:off x="5794064" y="2143726"/>
            <a:ext cx="3558480" cy="1675205"/>
          </a:xfrm>
          <a:prstGeom prst="rect">
            <a:avLst/>
          </a:prstGeom>
        </p:spPr>
        <p:txBody>
          <a:bodyPr/>
          <a:lstStyle>
            <a:lvl1pPr marL="342900" indent="-342900" algn="l" rtl="0" eaLnBrk="0" fontAlgn="base" hangingPunct="0">
              <a:spcBef>
                <a:spcPct val="20000"/>
              </a:spcBef>
              <a:spcAft>
                <a:spcPct val="0"/>
              </a:spcAft>
              <a:buChar char="•"/>
              <a:defRPr sz="2800">
                <a:solidFill>
                  <a:srgbClr val="004D83"/>
                </a:solidFill>
                <a:latin typeface="+mn-lt"/>
                <a:ea typeface="+mn-ea"/>
                <a:cs typeface="+mn-cs"/>
              </a:defRPr>
            </a:lvl1pPr>
            <a:lvl2pPr marL="742950" indent="-285750" algn="l" rtl="0" eaLnBrk="0" fontAlgn="base" hangingPunct="0">
              <a:spcBef>
                <a:spcPct val="20000"/>
              </a:spcBef>
              <a:spcAft>
                <a:spcPct val="0"/>
              </a:spcAft>
              <a:buChar char="–"/>
              <a:defRPr sz="2400">
                <a:solidFill>
                  <a:srgbClr val="004D83"/>
                </a:solidFill>
                <a:latin typeface="+mn-lt"/>
              </a:defRPr>
            </a:lvl2pPr>
            <a:lvl3pPr marL="1143000" indent="-228600" algn="l" rtl="0" eaLnBrk="0" fontAlgn="base" hangingPunct="0">
              <a:spcBef>
                <a:spcPct val="20000"/>
              </a:spcBef>
              <a:spcAft>
                <a:spcPct val="0"/>
              </a:spcAft>
              <a:buChar char="•"/>
              <a:defRPr sz="2000">
                <a:solidFill>
                  <a:srgbClr val="004D83"/>
                </a:solidFill>
                <a:latin typeface="+mn-lt"/>
              </a:defRPr>
            </a:lvl3pPr>
            <a:lvl4pPr marL="1600200" indent="-228600" algn="l" rtl="0" eaLnBrk="0" fontAlgn="base" hangingPunct="0">
              <a:spcBef>
                <a:spcPct val="20000"/>
              </a:spcBef>
              <a:spcAft>
                <a:spcPct val="0"/>
              </a:spcAft>
              <a:buChar char="–"/>
              <a:defRPr>
                <a:solidFill>
                  <a:srgbClr val="004D83"/>
                </a:solidFill>
                <a:latin typeface="+mn-lt"/>
              </a:defRPr>
            </a:lvl4pPr>
            <a:lvl5pPr marL="2057400" indent="-228600" algn="l" rtl="0" eaLnBrk="0" fontAlgn="base" hangingPunct="0">
              <a:spcBef>
                <a:spcPct val="20000"/>
              </a:spcBef>
              <a:spcAft>
                <a:spcPct val="0"/>
              </a:spcAft>
              <a:buChar char="»"/>
              <a:defRPr>
                <a:solidFill>
                  <a:srgbClr val="004D83"/>
                </a:solidFill>
                <a:latin typeface="+mn-lt"/>
              </a:defRPr>
            </a:lvl5pPr>
            <a:lvl6pPr marL="2514600" indent="-228600" algn="l" rtl="0" fontAlgn="base">
              <a:spcBef>
                <a:spcPct val="20000"/>
              </a:spcBef>
              <a:spcAft>
                <a:spcPct val="0"/>
              </a:spcAft>
              <a:buChar char="»"/>
              <a:defRPr>
                <a:solidFill>
                  <a:srgbClr val="004D83"/>
                </a:solidFill>
                <a:latin typeface="+mn-lt"/>
              </a:defRPr>
            </a:lvl6pPr>
            <a:lvl7pPr marL="2971800" indent="-228600" algn="l" rtl="0" fontAlgn="base">
              <a:spcBef>
                <a:spcPct val="20000"/>
              </a:spcBef>
              <a:spcAft>
                <a:spcPct val="0"/>
              </a:spcAft>
              <a:buChar char="»"/>
              <a:defRPr>
                <a:solidFill>
                  <a:srgbClr val="004D83"/>
                </a:solidFill>
                <a:latin typeface="+mn-lt"/>
              </a:defRPr>
            </a:lvl7pPr>
            <a:lvl8pPr marL="3429000" indent="-228600" algn="l" rtl="0" fontAlgn="base">
              <a:spcBef>
                <a:spcPct val="20000"/>
              </a:spcBef>
              <a:spcAft>
                <a:spcPct val="0"/>
              </a:spcAft>
              <a:buChar char="»"/>
              <a:defRPr>
                <a:solidFill>
                  <a:srgbClr val="004D83"/>
                </a:solidFill>
                <a:latin typeface="+mn-lt"/>
              </a:defRPr>
            </a:lvl8pPr>
            <a:lvl9pPr marL="3886200" indent="-228600" algn="l" rtl="0" fontAlgn="base">
              <a:spcBef>
                <a:spcPct val="20000"/>
              </a:spcBef>
              <a:spcAft>
                <a:spcPct val="0"/>
              </a:spcAft>
              <a:buChar char="»"/>
              <a:defRPr>
                <a:solidFill>
                  <a:srgbClr val="004D83"/>
                </a:solidFill>
                <a:latin typeface="+mn-lt"/>
              </a:defRPr>
            </a:lvl9pPr>
          </a:lstStyle>
          <a:p>
            <a:r>
              <a:rPr lang="en-US" sz="2000" kern="0" dirty="0" smtClean="0"/>
              <a:t>Cellular Network (3G/4G)</a:t>
            </a:r>
          </a:p>
          <a:p>
            <a:r>
              <a:rPr lang="en-US" sz="2000" kern="0" dirty="0" smtClean="0"/>
              <a:t>Radio Link</a:t>
            </a:r>
          </a:p>
          <a:p>
            <a:r>
              <a:rPr lang="en-US" sz="2000" kern="0" dirty="0" smtClean="0"/>
              <a:t>Satellite Communication</a:t>
            </a:r>
            <a:endParaRPr lang="en-US" sz="1600" kern="0" dirty="0" smtClean="0"/>
          </a:p>
        </p:txBody>
      </p:sp>
      <p:grpSp>
        <p:nvGrpSpPr>
          <p:cNvPr id="12" name="Group 11"/>
          <p:cNvGrpSpPr/>
          <p:nvPr/>
        </p:nvGrpSpPr>
        <p:grpSpPr>
          <a:xfrm>
            <a:off x="269115" y="394981"/>
            <a:ext cx="5921721" cy="5089334"/>
            <a:chOff x="269115" y="394981"/>
            <a:chExt cx="5921721" cy="5089334"/>
          </a:xfrm>
        </p:grpSpPr>
        <p:cxnSp>
          <p:nvCxnSpPr>
            <p:cNvPr id="5" name="Straight Connector 4"/>
            <p:cNvCxnSpPr>
              <a:endCxn id="19" idx="3"/>
            </p:cNvCxnSpPr>
            <p:nvPr/>
          </p:nvCxnSpPr>
          <p:spPr>
            <a:xfrm flipH="1" flipV="1">
              <a:off x="3698383" y="1547628"/>
              <a:ext cx="1727849" cy="2186172"/>
            </a:xfrm>
            <a:prstGeom prst="line">
              <a:avLst/>
            </a:prstGeom>
            <a:ln>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269115" y="394981"/>
              <a:ext cx="5921721" cy="5089334"/>
              <a:chOff x="269115" y="394981"/>
              <a:chExt cx="5921721" cy="5089334"/>
            </a:xfrm>
          </p:grpSpPr>
          <p:cxnSp>
            <p:nvCxnSpPr>
              <p:cNvPr id="24" name="Straight Connector 23"/>
              <p:cNvCxnSpPr/>
              <p:nvPr/>
            </p:nvCxnSpPr>
            <p:spPr>
              <a:xfrm flipH="1">
                <a:off x="3209537" y="3806231"/>
                <a:ext cx="2112233" cy="242977"/>
              </a:xfrm>
              <a:prstGeom prst="line">
                <a:avLst/>
              </a:prstGeom>
              <a:ln>
                <a:solidFill>
                  <a:schemeClr val="accent6"/>
                </a:solidFill>
                <a:prstDash val="dash"/>
              </a:ln>
            </p:spPr>
            <p:style>
              <a:lnRef idx="1">
                <a:schemeClr val="accent1"/>
              </a:lnRef>
              <a:fillRef idx="0">
                <a:schemeClr val="accent1"/>
              </a:fillRef>
              <a:effectRef idx="0">
                <a:schemeClr val="accent1"/>
              </a:effectRef>
              <a:fontRef idx="minor">
                <a:schemeClr val="tx1"/>
              </a:fontRef>
            </p:style>
          </p:cxnSp>
          <p:sp>
            <p:nvSpPr>
              <p:cNvPr id="16" name="Freeform 15"/>
              <p:cNvSpPr/>
              <p:nvPr/>
            </p:nvSpPr>
            <p:spPr>
              <a:xfrm>
                <a:off x="2704586" y="1986950"/>
                <a:ext cx="3010414" cy="1580768"/>
              </a:xfrm>
              <a:custGeom>
                <a:avLst/>
                <a:gdLst>
                  <a:gd name="connsiteX0" fmla="*/ 0 w 5455421"/>
                  <a:gd name="connsiteY0" fmla="*/ 3029320 h 3029320"/>
                  <a:gd name="connsiteX1" fmla="*/ 819150 w 5455421"/>
                  <a:gd name="connsiteY1" fmla="*/ 2657845 h 3029320"/>
                  <a:gd name="connsiteX2" fmla="*/ 2105025 w 5455421"/>
                  <a:gd name="connsiteY2" fmla="*/ 2362570 h 3029320"/>
                  <a:gd name="connsiteX3" fmla="*/ 3000375 w 5455421"/>
                  <a:gd name="connsiteY3" fmla="*/ 1952995 h 3029320"/>
                  <a:gd name="connsiteX4" fmla="*/ 3457575 w 5455421"/>
                  <a:gd name="connsiteY4" fmla="*/ 1181470 h 3029320"/>
                  <a:gd name="connsiteX5" fmla="*/ 4695825 w 5455421"/>
                  <a:gd name="connsiteY5" fmla="*/ 676645 h 3029320"/>
                  <a:gd name="connsiteX6" fmla="*/ 5400675 w 5455421"/>
                  <a:gd name="connsiteY6" fmla="*/ 47995 h 3029320"/>
                  <a:gd name="connsiteX7" fmla="*/ 5410200 w 5455421"/>
                  <a:gd name="connsiteY7" fmla="*/ 38470 h 3029320"/>
                  <a:gd name="connsiteX8" fmla="*/ 5419725 w 5455421"/>
                  <a:gd name="connsiteY8" fmla="*/ 370 h 3029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55421" h="3029320">
                    <a:moveTo>
                      <a:pt x="0" y="3029320"/>
                    </a:moveTo>
                    <a:cubicBezTo>
                      <a:pt x="234156" y="2899145"/>
                      <a:pt x="468313" y="2768970"/>
                      <a:pt x="819150" y="2657845"/>
                    </a:cubicBezTo>
                    <a:cubicBezTo>
                      <a:pt x="1169988" y="2546720"/>
                      <a:pt x="1741488" y="2480045"/>
                      <a:pt x="2105025" y="2362570"/>
                    </a:cubicBezTo>
                    <a:cubicBezTo>
                      <a:pt x="2468562" y="2245095"/>
                      <a:pt x="2774950" y="2149845"/>
                      <a:pt x="3000375" y="1952995"/>
                    </a:cubicBezTo>
                    <a:cubicBezTo>
                      <a:pt x="3225800" y="1756145"/>
                      <a:pt x="3175000" y="1394195"/>
                      <a:pt x="3457575" y="1181470"/>
                    </a:cubicBezTo>
                    <a:cubicBezTo>
                      <a:pt x="3740150" y="968745"/>
                      <a:pt x="4371975" y="865557"/>
                      <a:pt x="4695825" y="676645"/>
                    </a:cubicBezTo>
                    <a:cubicBezTo>
                      <a:pt x="5019675" y="487733"/>
                      <a:pt x="5400675" y="47995"/>
                      <a:pt x="5400675" y="47995"/>
                    </a:cubicBezTo>
                    <a:cubicBezTo>
                      <a:pt x="5519737" y="-58367"/>
                      <a:pt x="5407025" y="46408"/>
                      <a:pt x="5410200" y="38470"/>
                    </a:cubicBezTo>
                    <a:cubicBezTo>
                      <a:pt x="5413375" y="30532"/>
                      <a:pt x="5416550" y="15451"/>
                      <a:pt x="5419725" y="37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2" descr="Afbeeldingsresultaat voor antenna"/>
              <p:cNvPicPr>
                <a:picLocks noChangeAspect="1" noChangeArrowheads="1"/>
              </p:cNvPicPr>
              <p:nvPr/>
            </p:nvPicPr>
            <p:blipFill>
              <a:blip r:embed="rId6">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63281" y="1060160"/>
                <a:ext cx="735102" cy="97493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Afbeeldingsresultaat voor office symbol"/>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25982" y="1775419"/>
                <a:ext cx="1409700" cy="1409701"/>
              </a:xfrm>
              <a:prstGeom prst="rect">
                <a:avLst/>
              </a:prstGeom>
              <a:noFill/>
              <a:extLst>
                <a:ext uri="{909E8E84-426E-40DD-AFC4-6F175D3DCCD1}">
                  <a14:hiddenFill xmlns:a14="http://schemas.microsoft.com/office/drawing/2010/main">
                    <a:solidFill>
                      <a:srgbClr val="FFFFFF"/>
                    </a:solidFill>
                  </a14:hiddenFill>
                </a:ext>
              </a:extLst>
            </p:spPr>
          </p:pic>
          <p:cxnSp>
            <p:nvCxnSpPr>
              <p:cNvPr id="35" name="Straight Connector 34"/>
              <p:cNvCxnSpPr/>
              <p:nvPr/>
            </p:nvCxnSpPr>
            <p:spPr>
              <a:xfrm flipV="1">
                <a:off x="5567419" y="1122862"/>
                <a:ext cx="13826" cy="2564508"/>
              </a:xfrm>
              <a:prstGeom prst="line">
                <a:avLst/>
              </a:prstGeom>
              <a:ln>
                <a:solidFill>
                  <a:schemeClr val="accent2"/>
                </a:solidFill>
                <a:prstDash val="dash"/>
              </a:ln>
            </p:spPr>
            <p:style>
              <a:lnRef idx="1">
                <a:schemeClr val="accent1"/>
              </a:lnRef>
              <a:fillRef idx="0">
                <a:schemeClr val="accent1"/>
              </a:fillRef>
              <a:effectRef idx="0">
                <a:schemeClr val="accent1"/>
              </a:effectRef>
              <a:fontRef idx="minor">
                <a:schemeClr val="tx1"/>
              </a:fontRef>
            </p:style>
          </p:cxnSp>
          <p:pic>
            <p:nvPicPr>
              <p:cNvPr id="3074" name="Picture 2" descr="Afbeeldingsresultaat voor satellite symbol"/>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62955" y="394981"/>
                <a:ext cx="727881" cy="727881"/>
              </a:xfrm>
              <a:prstGeom prst="rect">
                <a:avLst/>
              </a:prstGeom>
              <a:noFill/>
              <a:extLst>
                <a:ext uri="{909E8E84-426E-40DD-AFC4-6F175D3DCCD1}">
                  <a14:hiddenFill xmlns:a14="http://schemas.microsoft.com/office/drawing/2010/main">
                    <a:solidFill>
                      <a:srgbClr val="FFFFFF"/>
                    </a:solidFill>
                  </a14:hiddenFill>
                </a:ext>
              </a:extLst>
            </p:spPr>
          </p:pic>
          <p:cxnSp>
            <p:nvCxnSpPr>
              <p:cNvPr id="44" name="Straight Connector 43"/>
              <p:cNvCxnSpPr/>
              <p:nvPr/>
            </p:nvCxnSpPr>
            <p:spPr>
              <a:xfrm flipH="1">
                <a:off x="3744879" y="999972"/>
                <a:ext cx="1718076" cy="271719"/>
              </a:xfrm>
              <a:prstGeom prst="line">
                <a:avLst/>
              </a:prstGeom>
              <a:ln>
                <a:solidFill>
                  <a:schemeClr val="accent2"/>
                </a:solidFill>
                <a:prstDash val="dash"/>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9">
                <a:biLevel thresh="75000"/>
                <a:extLst>
                  <a:ext uri="{BEBA8EAE-BF5A-486C-A8C5-ECC9F3942E4B}">
                    <a14:imgProps xmlns:a14="http://schemas.microsoft.com/office/drawing/2010/main">
                      <a14:imgLayer r:embed="rId10">
                        <a14:imgEffect>
                          <a14:colorTemperature colorTemp="5300"/>
                        </a14:imgEffect>
                      </a14:imgLayer>
                    </a14:imgProps>
                  </a:ext>
                </a:extLst>
              </a:blip>
              <a:stretch>
                <a:fillRect/>
              </a:stretch>
            </p:blipFill>
            <p:spPr>
              <a:xfrm>
                <a:off x="774066" y="3368338"/>
                <a:ext cx="2292394" cy="1289014"/>
              </a:xfrm>
              <a:prstGeom prst="rect">
                <a:avLst/>
              </a:prstGeom>
            </p:spPr>
          </p:pic>
          <p:pic>
            <p:nvPicPr>
              <p:cNvPr id="26" name="Picture 25"/>
              <p:cNvPicPr>
                <a:picLocks noChangeAspect="1"/>
              </p:cNvPicPr>
              <p:nvPr/>
            </p:nvPicPr>
            <p:blipFill>
              <a:blip r:embed="rId9">
                <a:biLevel thresh="75000"/>
                <a:extLst>
                  <a:ext uri="{BEBA8EAE-BF5A-486C-A8C5-ECC9F3942E4B}">
                    <a14:imgProps xmlns:a14="http://schemas.microsoft.com/office/drawing/2010/main">
                      <a14:imgLayer r:embed="rId10">
                        <a14:imgEffect>
                          <a14:colorTemperature colorTemp="5300"/>
                        </a14:imgEffect>
                      </a14:imgLayer>
                    </a14:imgProps>
                  </a:ext>
                </a:extLst>
              </a:blip>
              <a:stretch>
                <a:fillRect/>
              </a:stretch>
            </p:blipFill>
            <p:spPr>
              <a:xfrm>
                <a:off x="269115" y="4195301"/>
                <a:ext cx="2292394" cy="1289014"/>
              </a:xfrm>
              <a:prstGeom prst="rect">
                <a:avLst/>
              </a:prstGeom>
            </p:spPr>
          </p:pic>
          <p:cxnSp>
            <p:nvCxnSpPr>
              <p:cNvPr id="27" name="Straight Connector 26"/>
              <p:cNvCxnSpPr>
                <a:endCxn id="26" idx="3"/>
              </p:cNvCxnSpPr>
              <p:nvPr/>
            </p:nvCxnSpPr>
            <p:spPr>
              <a:xfrm flipH="1">
                <a:off x="2561509" y="3958631"/>
                <a:ext cx="2912662" cy="881177"/>
              </a:xfrm>
              <a:prstGeom prst="line">
                <a:avLst/>
              </a:prstGeom>
              <a:ln>
                <a:solidFill>
                  <a:schemeClr val="accent6"/>
                </a:solidFill>
                <a:prstDash val="dash"/>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940757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ext Box 4"/>
          <p:cNvSpPr txBox="1">
            <a:spLocks noChangeArrowheads="1"/>
          </p:cNvSpPr>
          <p:nvPr/>
        </p:nvSpPr>
        <p:spPr bwMode="auto">
          <a:xfrm>
            <a:off x="317416" y="726124"/>
            <a:ext cx="505090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2800" b="1" dirty="0" smtClean="0">
                <a:solidFill>
                  <a:srgbClr val="004D83"/>
                </a:solidFill>
              </a:rPr>
              <a:t>Data Accessibility</a:t>
            </a:r>
            <a:endParaRPr lang="en-GB" altLang="en-US" sz="2800" b="1" dirty="0">
              <a:solidFill>
                <a:srgbClr val="004D83"/>
              </a:solidFill>
            </a:endParaRPr>
          </a:p>
        </p:txBody>
      </p:sp>
      <p:pic>
        <p:nvPicPr>
          <p:cNvPr id="9" name="Picture 8"/>
          <p:cNvPicPr>
            <a:picLocks noChangeAspect="1"/>
          </p:cNvPicPr>
          <p:nvPr/>
        </p:nvPicPr>
        <p:blipFill rotWithShape="1">
          <a:blip r:embed="rId3"/>
          <a:srcRect l="17319" t="39501" r="53544" b="29700"/>
          <a:stretch/>
        </p:blipFill>
        <p:spPr>
          <a:xfrm>
            <a:off x="4857524" y="2573575"/>
            <a:ext cx="3969379" cy="2609452"/>
          </a:xfrm>
          <a:prstGeom prst="rect">
            <a:avLst/>
          </a:prstGeom>
        </p:spPr>
      </p:pic>
      <p:sp>
        <p:nvSpPr>
          <p:cNvPr id="5" name="Content Placeholder 2"/>
          <p:cNvSpPr txBox="1">
            <a:spLocks/>
          </p:cNvSpPr>
          <p:nvPr/>
        </p:nvSpPr>
        <p:spPr>
          <a:xfrm>
            <a:off x="9178" y="2344731"/>
            <a:ext cx="6338584" cy="2417434"/>
          </a:xfrm>
          <a:prstGeom prst="rect">
            <a:avLst/>
          </a:prstGeom>
        </p:spPr>
        <p:txBody>
          <a:bodyPr/>
          <a:lstStyle>
            <a:lvl1pPr marL="342900" indent="-342900" algn="l" rtl="0" eaLnBrk="0" fontAlgn="base" hangingPunct="0">
              <a:spcBef>
                <a:spcPct val="20000"/>
              </a:spcBef>
              <a:spcAft>
                <a:spcPct val="0"/>
              </a:spcAft>
              <a:buChar char="•"/>
              <a:defRPr sz="2800">
                <a:solidFill>
                  <a:srgbClr val="004D83"/>
                </a:solidFill>
                <a:latin typeface="+mn-lt"/>
                <a:ea typeface="+mn-ea"/>
                <a:cs typeface="+mn-cs"/>
              </a:defRPr>
            </a:lvl1pPr>
            <a:lvl2pPr marL="742950" indent="-285750" algn="l" rtl="0" eaLnBrk="0" fontAlgn="base" hangingPunct="0">
              <a:spcBef>
                <a:spcPct val="20000"/>
              </a:spcBef>
              <a:spcAft>
                <a:spcPct val="0"/>
              </a:spcAft>
              <a:buChar char="–"/>
              <a:defRPr sz="2400">
                <a:solidFill>
                  <a:srgbClr val="004D83"/>
                </a:solidFill>
                <a:latin typeface="+mn-lt"/>
              </a:defRPr>
            </a:lvl2pPr>
            <a:lvl3pPr marL="1143000" indent="-228600" algn="l" rtl="0" eaLnBrk="0" fontAlgn="base" hangingPunct="0">
              <a:spcBef>
                <a:spcPct val="20000"/>
              </a:spcBef>
              <a:spcAft>
                <a:spcPct val="0"/>
              </a:spcAft>
              <a:buChar char="•"/>
              <a:defRPr sz="2000">
                <a:solidFill>
                  <a:srgbClr val="004D83"/>
                </a:solidFill>
                <a:latin typeface="+mn-lt"/>
              </a:defRPr>
            </a:lvl3pPr>
            <a:lvl4pPr marL="1600200" indent="-228600" algn="l" rtl="0" eaLnBrk="0" fontAlgn="base" hangingPunct="0">
              <a:spcBef>
                <a:spcPct val="20000"/>
              </a:spcBef>
              <a:spcAft>
                <a:spcPct val="0"/>
              </a:spcAft>
              <a:buChar char="–"/>
              <a:defRPr>
                <a:solidFill>
                  <a:srgbClr val="004D83"/>
                </a:solidFill>
                <a:latin typeface="+mn-lt"/>
              </a:defRPr>
            </a:lvl4pPr>
            <a:lvl5pPr marL="2057400" indent="-228600" algn="l" rtl="0" eaLnBrk="0" fontAlgn="base" hangingPunct="0">
              <a:spcBef>
                <a:spcPct val="20000"/>
              </a:spcBef>
              <a:spcAft>
                <a:spcPct val="0"/>
              </a:spcAft>
              <a:buChar char="»"/>
              <a:defRPr>
                <a:solidFill>
                  <a:srgbClr val="004D83"/>
                </a:solidFill>
                <a:latin typeface="+mn-lt"/>
              </a:defRPr>
            </a:lvl5pPr>
            <a:lvl6pPr marL="2514600" indent="-228600" algn="l" rtl="0" fontAlgn="base">
              <a:spcBef>
                <a:spcPct val="20000"/>
              </a:spcBef>
              <a:spcAft>
                <a:spcPct val="0"/>
              </a:spcAft>
              <a:buChar char="»"/>
              <a:defRPr>
                <a:solidFill>
                  <a:srgbClr val="004D83"/>
                </a:solidFill>
                <a:latin typeface="+mn-lt"/>
              </a:defRPr>
            </a:lvl6pPr>
            <a:lvl7pPr marL="2971800" indent="-228600" algn="l" rtl="0" fontAlgn="base">
              <a:spcBef>
                <a:spcPct val="20000"/>
              </a:spcBef>
              <a:spcAft>
                <a:spcPct val="0"/>
              </a:spcAft>
              <a:buChar char="»"/>
              <a:defRPr>
                <a:solidFill>
                  <a:srgbClr val="004D83"/>
                </a:solidFill>
                <a:latin typeface="+mn-lt"/>
              </a:defRPr>
            </a:lvl7pPr>
            <a:lvl8pPr marL="3429000" indent="-228600" algn="l" rtl="0" fontAlgn="base">
              <a:spcBef>
                <a:spcPct val="20000"/>
              </a:spcBef>
              <a:spcAft>
                <a:spcPct val="0"/>
              </a:spcAft>
              <a:buChar char="»"/>
              <a:defRPr>
                <a:solidFill>
                  <a:srgbClr val="004D83"/>
                </a:solidFill>
                <a:latin typeface="+mn-lt"/>
              </a:defRPr>
            </a:lvl8pPr>
            <a:lvl9pPr marL="3886200" indent="-228600" algn="l" rtl="0" fontAlgn="base">
              <a:spcBef>
                <a:spcPct val="20000"/>
              </a:spcBef>
              <a:spcAft>
                <a:spcPct val="0"/>
              </a:spcAft>
              <a:buChar char="»"/>
              <a:defRPr>
                <a:solidFill>
                  <a:srgbClr val="004D83"/>
                </a:solidFill>
                <a:latin typeface="+mn-lt"/>
              </a:defRPr>
            </a:lvl9pPr>
          </a:lstStyle>
          <a:p>
            <a:r>
              <a:rPr lang="en-GB" kern="0" dirty="0" smtClean="0"/>
              <a:t>Large data transmission</a:t>
            </a:r>
          </a:p>
          <a:p>
            <a:pPr marL="0" indent="0">
              <a:buNone/>
            </a:pPr>
            <a:r>
              <a:rPr lang="en-GB" kern="0" dirty="0" smtClean="0"/>
              <a:t>    volumes</a:t>
            </a:r>
          </a:p>
          <a:p>
            <a:endParaRPr lang="en-GB" kern="0" dirty="0"/>
          </a:p>
          <a:p>
            <a:r>
              <a:rPr lang="en-GB" kern="0" dirty="0" smtClean="0"/>
              <a:t>Multiple windows required</a:t>
            </a:r>
          </a:p>
          <a:p>
            <a:endParaRPr lang="en-GB" kern="0" dirty="0"/>
          </a:p>
          <a:p>
            <a:r>
              <a:rPr lang="en-GB" kern="0" dirty="0" smtClean="0"/>
              <a:t>Limited to one person </a:t>
            </a:r>
          </a:p>
          <a:p>
            <a:endParaRPr lang="en-GB" kern="0" dirty="0" smtClean="0"/>
          </a:p>
          <a:p>
            <a:endParaRPr lang="en-GB" kern="0" dirty="0"/>
          </a:p>
        </p:txBody>
      </p:sp>
      <p:pic>
        <p:nvPicPr>
          <p:cNvPr id="4" name="Picture 3"/>
          <p:cNvPicPr>
            <a:picLocks noChangeAspect="1"/>
          </p:cNvPicPr>
          <p:nvPr/>
        </p:nvPicPr>
        <p:blipFill rotWithShape="1">
          <a:blip r:embed="rId4">
            <a:clrChange>
              <a:clrFrom>
                <a:srgbClr val="FFFFFF"/>
              </a:clrFrom>
              <a:clrTo>
                <a:srgbClr val="FFFFFF">
                  <a:alpha val="0"/>
                </a:srgbClr>
              </a:clrTo>
            </a:clrChange>
          </a:blip>
          <a:srcRect l="19682" t="39500" r="55118" b="15001"/>
          <a:stretch/>
        </p:blipFill>
        <p:spPr>
          <a:xfrm>
            <a:off x="4966790" y="1779787"/>
            <a:ext cx="3750846" cy="3809453"/>
          </a:xfrm>
          <a:prstGeom prst="rect">
            <a:avLst/>
          </a:prstGeom>
        </p:spPr>
      </p:pic>
      <p:pic>
        <p:nvPicPr>
          <p:cNvPr id="2" name="Picture 1"/>
          <p:cNvPicPr>
            <a:picLocks noChangeAspect="1"/>
          </p:cNvPicPr>
          <p:nvPr/>
        </p:nvPicPr>
        <p:blipFill rotWithShape="1">
          <a:blip r:embed="rId5"/>
          <a:srcRect l="18106" t="40899" r="53544" b="26201"/>
          <a:stretch/>
        </p:blipFill>
        <p:spPr>
          <a:xfrm>
            <a:off x="4644008" y="1691480"/>
            <a:ext cx="5475106" cy="3897760"/>
          </a:xfrm>
          <a:prstGeom prst="rect">
            <a:avLst/>
          </a:prstGeom>
        </p:spPr>
      </p:pic>
    </p:spTree>
    <p:extLst>
      <p:ext uri="{BB962C8B-B14F-4D97-AF65-F5344CB8AC3E}">
        <p14:creationId xmlns:p14="http://schemas.microsoft.com/office/powerpoint/2010/main" val="1838366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ledyne CARIS - Corporate Powerpoint">
  <a:themeElements>
    <a:clrScheme name="Corporate template (2015) - let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orporate template (2015) - let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rporate template (2015) - let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rporate template (2015) - let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rporate template (2015) - let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rporate template (2015) - let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rporate template (2015) - let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rporate template (2015) - let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rporate template (2015) - let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rporate template (2015) - let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rporate template (2015) - let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rporate template (2015) - let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rporate template (2015) - let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rporate template (2015) - let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arine Plain">
  <a:themeElements>
    <a:clrScheme name="Marine Plai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arine Plai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arine Plai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arine Plai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arine Plai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arine Plai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arine Plai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arine Plai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arine Plai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arine Plai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arine Plai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arine Plai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arine Plai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arine Plai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arine Background">
  <a:themeElements>
    <a:clrScheme name="Marine Backgroun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arine Backgrou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arine Backgroun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arine Backgroun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arine Backgroun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arine Backgroun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arine Backgroun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arine Backgroun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arine Background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arine Backgroun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arine Backgroun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arine Backgroun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arine Backgroun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arine Backgroun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Marine End">
  <a:themeElements>
    <a:clrScheme name="Marine En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arine E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arine En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arine En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arine En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arine En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arine En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arine En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arine End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arine En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arine En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arine En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arine En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arine En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Corporate Powerpoint</Template>
  <TotalTime>2535</TotalTime>
  <Words>1430</Words>
  <Application>Microsoft Office PowerPoint</Application>
  <PresentationFormat>On-screen Show (4:3)</PresentationFormat>
  <Paragraphs>118</Paragraphs>
  <Slides>15</Slides>
  <Notes>13</Notes>
  <HiddenSlides>0</HiddenSlides>
  <MMClips>0</MMClips>
  <ScaleCrop>false</ScaleCrop>
  <HeadingPairs>
    <vt:vector size="4" baseType="variant">
      <vt:variant>
        <vt:lpstr>Theme</vt:lpstr>
      </vt:variant>
      <vt:variant>
        <vt:i4>4</vt:i4>
      </vt:variant>
      <vt:variant>
        <vt:lpstr>Slide Titles</vt:lpstr>
      </vt:variant>
      <vt:variant>
        <vt:i4>15</vt:i4>
      </vt:variant>
    </vt:vector>
  </HeadingPairs>
  <TitlesOfParts>
    <vt:vector size="19" baseType="lpstr">
      <vt:lpstr>Teledyne CARIS - Corporate Powerpoint</vt:lpstr>
      <vt:lpstr>Marine Plain</vt:lpstr>
      <vt:lpstr>Marine Background</vt:lpstr>
      <vt:lpstr>Marine End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Teledyne CARIS EMEA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Pronk, Mark J. (INT)</dc:creator>
  <cp:keywords>Copyright (c) 2016 Teledyne CARIS. All Rights Reserved.;Marine GIS Experts</cp:keywords>
  <cp:lastModifiedBy>Matthieu Vrakking - Periplus Group</cp:lastModifiedBy>
  <cp:revision>77</cp:revision>
  <dcterms:created xsi:type="dcterms:W3CDTF">2017-10-16T12:11:14Z</dcterms:created>
  <dcterms:modified xsi:type="dcterms:W3CDTF">2017-11-20T21:26:58Z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