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09" r:id="rId2"/>
    <p:sldId id="565" r:id="rId3"/>
    <p:sldId id="550" r:id="rId4"/>
    <p:sldId id="517" r:id="rId5"/>
    <p:sldId id="539" r:id="rId6"/>
    <p:sldId id="538" r:id="rId7"/>
    <p:sldId id="523" r:id="rId8"/>
    <p:sldId id="551" r:id="rId9"/>
    <p:sldId id="552" r:id="rId10"/>
    <p:sldId id="486" r:id="rId11"/>
    <p:sldId id="503" r:id="rId12"/>
    <p:sldId id="514" r:id="rId13"/>
    <p:sldId id="553" r:id="rId14"/>
    <p:sldId id="524" r:id="rId15"/>
    <p:sldId id="525" r:id="rId16"/>
    <p:sldId id="515" r:id="rId17"/>
    <p:sldId id="563" r:id="rId18"/>
    <p:sldId id="564" r:id="rId19"/>
    <p:sldId id="526" r:id="rId20"/>
    <p:sldId id="516" r:id="rId21"/>
    <p:sldId id="534" r:id="rId22"/>
    <p:sldId id="509" r:id="rId23"/>
    <p:sldId id="560" r:id="rId24"/>
    <p:sldId id="536" r:id="rId25"/>
    <p:sldId id="567" r:id="rId26"/>
    <p:sldId id="535" r:id="rId27"/>
    <p:sldId id="556" r:id="rId28"/>
    <p:sldId id="557" r:id="rId29"/>
    <p:sldId id="561" r:id="rId30"/>
    <p:sldId id="562" r:id="rId31"/>
    <p:sldId id="533" r:id="rId32"/>
    <p:sldId id="549" r:id="rId33"/>
    <p:sldId id="568" r:id="rId34"/>
    <p:sldId id="528" r:id="rId35"/>
    <p:sldId id="529" r:id="rId36"/>
    <p:sldId id="530" r:id="rId37"/>
    <p:sldId id="531" r:id="rId38"/>
    <p:sldId id="532" r:id="rId39"/>
    <p:sldId id="527" r:id="rId40"/>
    <p:sldId id="470" r:id="rId41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99707"/>
    <a:srgbClr val="EE5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06" autoAdjust="0"/>
    <p:restoredTop sz="81567" autoAdjust="0"/>
  </p:normalViewPr>
  <p:slideViewPr>
    <p:cSldViewPr>
      <p:cViewPr varScale="1">
        <p:scale>
          <a:sx n="102" d="100"/>
          <a:sy n="102" d="100"/>
        </p:scale>
        <p:origin x="-187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05850-654C-4F9D-B389-05DDF6DE4EEF}" type="datetimeFigureOut">
              <a:rPr lang="nl-NL" smtClean="0"/>
              <a:t>21-11-2017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8252D-2CD1-46D8-B4EC-39167FDC294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63346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9F974C-B71B-449E-A3B6-8F6DFF8CC11C}" type="datetimeFigureOut">
              <a:rPr lang="nl-NL" smtClean="0"/>
              <a:t>21-11-2017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FB715-6EF0-42AD-9709-CEF48C29913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7094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FF0000"/>
                </a:solidFill>
              </a:rPr>
              <a:t>Version 20160921</a:t>
            </a:r>
            <a:r>
              <a:rPr lang="nl-NL" dirty="0" smtClean="0"/>
              <a:t>. </a:t>
            </a:r>
            <a:r>
              <a:rPr lang="nl-NL" dirty="0" err="1" smtClean="0"/>
              <a:t>All</a:t>
            </a:r>
            <a:r>
              <a:rPr lang="nl-NL" baseline="0" dirty="0" smtClean="0"/>
              <a:t> font: </a:t>
            </a:r>
            <a:r>
              <a:rPr lang="nl-NL" baseline="0" dirty="0" err="1" smtClean="0"/>
              <a:t>Calibri</a:t>
            </a:r>
            <a:r>
              <a:rPr lang="nl-NL" baseline="0" dirty="0" smtClean="0"/>
              <a:t> (Hoofdtekst) zwarte tekst 1, lichter 50%. [</a:t>
            </a:r>
            <a:r>
              <a:rPr lang="nl-NL" baseline="0" dirty="0" err="1" smtClean="0"/>
              <a:t>main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titles</a:t>
            </a:r>
            <a:r>
              <a:rPr lang="nl-NL" baseline="0" dirty="0" smtClean="0"/>
              <a:t>] 40 [</a:t>
            </a:r>
            <a:r>
              <a:rPr lang="nl-NL" baseline="0" dirty="0" err="1" smtClean="0"/>
              <a:t>other</a:t>
            </a:r>
            <a:r>
              <a:rPr lang="nl-NL" baseline="0" dirty="0" smtClean="0"/>
              <a:t> tekst] 24. </a:t>
            </a:r>
            <a:r>
              <a:rPr lang="nl-NL" baseline="0" dirty="0" err="1" smtClean="0"/>
              <a:t>Layout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figures</a:t>
            </a:r>
            <a:r>
              <a:rPr lang="nl-NL" baseline="0" dirty="0" smtClean="0"/>
              <a:t>: rechthoek met slagschaduw + zwart omrand (zwarte, tekst 1, dikte 3/4).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FB715-6EF0-42AD-9709-CEF48C29913B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0664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Expected</a:t>
            </a:r>
            <a:r>
              <a:rPr lang="en-GB" baseline="0" dirty="0" smtClean="0"/>
              <a:t> depth of burial vs. object size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FB715-6EF0-42AD-9709-CEF48C29913B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2597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FB715-6EF0-42AD-9709-CEF48C29913B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7395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FB715-6EF0-42AD-9709-CEF48C29913B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2173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Picking is mainly interpretation work requiring experienced personnel</a:t>
            </a:r>
            <a:r>
              <a:rPr lang="en-GB" baseline="0" dirty="0" smtClean="0"/>
              <a:t> and leaves room for man made errors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FB715-6EF0-42AD-9709-CEF48C29913B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9081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 has been told by many in the past 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FB715-6EF0-42AD-9709-CEF48C29913B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1997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Sand ripples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FB715-6EF0-42AD-9709-CEF48C29913B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5526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FB715-6EF0-42AD-9709-CEF48C29913B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5651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FB715-6EF0-42AD-9709-CEF48C29913B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0964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FB715-6EF0-42AD-9709-CEF48C29913B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5379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Internet outage Congo - Brazzaville (July 2017)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15-day long disruption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Marine cable was cut</a:t>
            </a:r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FB715-6EF0-42AD-9709-CEF48C29913B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1873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FB715-6EF0-42AD-9709-CEF48C29913B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0842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FB715-6EF0-42AD-9709-CEF48C29913B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6849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Most of you have probably seen a</a:t>
            </a:r>
            <a:r>
              <a:rPr lang="en-GB" baseline="0" dirty="0" smtClean="0"/>
              <a:t> sub-bottom profile, but what is it exactly?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FB715-6EF0-42AD-9709-CEF48C29913B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598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Explain</a:t>
            </a:r>
            <a:r>
              <a:rPr lang="en-GB" baseline="0" dirty="0" smtClean="0"/>
              <a:t> Acoustics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FB715-6EF0-42AD-9709-CEF48C29913B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0060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How do</a:t>
            </a:r>
            <a:r>
              <a:rPr lang="en-GB" baseline="0" dirty="0" smtClean="0"/>
              <a:t> Objects show in your acoustic profile?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FB715-6EF0-42AD-9709-CEF48C29913B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5767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2079-7FD4-4EE4-A623-DFC57EE6B6D6}" type="datetimeFigureOut">
              <a:rPr lang="nl-BE" smtClean="0"/>
              <a:t>21/11/2017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F55B3-94C5-4090-B724-42649B04D138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70538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2079-7FD4-4EE4-A623-DFC57EE6B6D6}" type="datetimeFigureOut">
              <a:rPr lang="nl-BE" smtClean="0"/>
              <a:t>21/11/2017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F55B3-94C5-4090-B724-42649B04D138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5645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2079-7FD4-4EE4-A623-DFC57EE6B6D6}" type="datetimeFigureOut">
              <a:rPr lang="nl-BE" smtClean="0"/>
              <a:t>21/11/2017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F55B3-94C5-4090-B724-42649B04D138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92400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2079-7FD4-4EE4-A623-DFC57EE6B6D6}" type="datetimeFigureOut">
              <a:rPr lang="nl-BE" smtClean="0"/>
              <a:t>21/11/2017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F55B3-94C5-4090-B724-42649B04D138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2502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2079-7FD4-4EE4-A623-DFC57EE6B6D6}" type="datetimeFigureOut">
              <a:rPr lang="nl-BE" smtClean="0"/>
              <a:t>21/11/2017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F55B3-94C5-4090-B724-42649B04D138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1570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2079-7FD4-4EE4-A623-DFC57EE6B6D6}" type="datetimeFigureOut">
              <a:rPr lang="nl-BE" smtClean="0"/>
              <a:t>21/11/2017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F55B3-94C5-4090-B724-42649B04D138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3458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2079-7FD4-4EE4-A623-DFC57EE6B6D6}" type="datetimeFigureOut">
              <a:rPr lang="nl-BE" smtClean="0"/>
              <a:t>21/11/2017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F55B3-94C5-4090-B724-42649B04D138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6643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2079-7FD4-4EE4-A623-DFC57EE6B6D6}" type="datetimeFigureOut">
              <a:rPr lang="nl-BE" smtClean="0"/>
              <a:t>21/11/2017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F55B3-94C5-4090-B724-42649B04D138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1398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2079-7FD4-4EE4-A623-DFC57EE6B6D6}" type="datetimeFigureOut">
              <a:rPr lang="nl-BE" smtClean="0"/>
              <a:t>21/11/2017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F55B3-94C5-4090-B724-42649B04D138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635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2079-7FD4-4EE4-A623-DFC57EE6B6D6}" type="datetimeFigureOut">
              <a:rPr lang="nl-BE" smtClean="0"/>
              <a:t>21/11/2017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F55B3-94C5-4090-B724-42649B04D138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3848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2079-7FD4-4EE4-A623-DFC57EE6B6D6}" type="datetimeFigureOut">
              <a:rPr lang="nl-BE" smtClean="0"/>
              <a:t>21/11/2017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F55B3-94C5-4090-B724-42649B04D138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6955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82079-7FD4-4EE4-A623-DFC57EE6B6D6}" type="datetimeFigureOut">
              <a:rPr lang="nl-BE" smtClean="0"/>
              <a:t>21/11/2017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F55B3-94C5-4090-B724-42649B04D138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1070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807274" y="3212976"/>
            <a:ext cx="792125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2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652" y="1785542"/>
            <a:ext cx="4248472" cy="320385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0"/>
            <a:ext cx="3318889" cy="1268760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467544" y="1699730"/>
            <a:ext cx="400810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Hydro ’17</a:t>
            </a:r>
          </a:p>
          <a:p>
            <a:pPr algn="ctr"/>
            <a:endParaRPr lang="nl-BE" sz="32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Cable </a:t>
            </a:r>
            <a:r>
              <a:rPr lang="nl-BE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</a:t>
            </a:r>
            <a:r>
              <a:rPr lang="nl-BE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etection</a:t>
            </a:r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Using </a:t>
            </a:r>
            <a:r>
              <a:rPr lang="nl-BE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Automated</a:t>
            </a:r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l-BE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</a:t>
            </a:r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ontact </a:t>
            </a:r>
            <a:r>
              <a:rPr lang="nl-BE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Recognition</a:t>
            </a:r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nl-BE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Acousitcs</a:t>
            </a:r>
            <a:endParaRPr lang="nl-BE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nl-BE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nl-B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J. Kwee - </a:t>
            </a:r>
            <a:r>
              <a:rPr lang="nl-B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Geologist</a:t>
            </a:r>
            <a:endParaRPr lang="nl-BE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27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3752850" cy="3627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ep 13"/>
          <p:cNvGrpSpPr>
            <a:grpSpLocks/>
          </p:cNvGrpSpPr>
          <p:nvPr/>
        </p:nvGrpSpPr>
        <p:grpSpPr bwMode="auto">
          <a:xfrm>
            <a:off x="4427984" y="1700808"/>
            <a:ext cx="4539283" cy="3672408"/>
            <a:chOff x="2105553" y="2924556"/>
            <a:chExt cx="3036964" cy="2597893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66" t="5331" r="3076" b="46834"/>
            <a:stretch>
              <a:fillRect/>
            </a:stretch>
          </p:blipFill>
          <p:spPr bwMode="auto">
            <a:xfrm>
              <a:off x="2802532" y="3886778"/>
              <a:ext cx="2339985" cy="163567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ep 12"/>
            <p:cNvGrpSpPr>
              <a:grpSpLocks/>
            </p:cNvGrpSpPr>
            <p:nvPr/>
          </p:nvGrpSpPr>
          <p:grpSpPr bwMode="auto">
            <a:xfrm>
              <a:off x="2105553" y="2924556"/>
              <a:ext cx="1871710" cy="1220391"/>
              <a:chOff x="2105553" y="2924556"/>
              <a:chExt cx="1871710" cy="1220391"/>
            </a:xfrm>
          </p:grpSpPr>
          <p:cxnSp>
            <p:nvCxnSpPr>
              <p:cNvPr id="6" name="Rechte verbindingslijn 5"/>
              <p:cNvCxnSpPr/>
              <p:nvPr/>
            </p:nvCxnSpPr>
            <p:spPr>
              <a:xfrm>
                <a:off x="2105553" y="4144947"/>
                <a:ext cx="187171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Rechte verbindingslijn 6"/>
              <p:cNvCxnSpPr/>
              <p:nvPr/>
            </p:nvCxnSpPr>
            <p:spPr>
              <a:xfrm flipV="1">
                <a:off x="3391460" y="2924556"/>
                <a:ext cx="0" cy="961713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Tekstvak 7"/>
          <p:cNvSpPr txBox="1"/>
          <p:nvPr/>
        </p:nvSpPr>
        <p:spPr>
          <a:xfrm>
            <a:off x="2339752" y="260648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Sub-</a:t>
            </a:r>
            <a:r>
              <a:rPr lang="nl-BE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bottom</a:t>
            </a:r>
            <a:r>
              <a:rPr lang="nl-B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l-BE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Acoustics</a:t>
            </a:r>
            <a:endParaRPr lang="nl-BE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57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339752" y="260648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Objects</a:t>
            </a:r>
            <a:r>
              <a:rPr lang="nl-B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nl-BE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Acousitcs</a:t>
            </a:r>
            <a:endParaRPr lang="nl-BE" sz="4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86" name="Groep 185"/>
          <p:cNvGrpSpPr/>
          <p:nvPr/>
        </p:nvGrpSpPr>
        <p:grpSpPr>
          <a:xfrm>
            <a:off x="3347864" y="1412776"/>
            <a:ext cx="5169562" cy="3594717"/>
            <a:chOff x="766118" y="914403"/>
            <a:chExt cx="5231028" cy="5408492"/>
          </a:xfrm>
        </p:grpSpPr>
        <p:grpSp>
          <p:nvGrpSpPr>
            <p:cNvPr id="187" name="Groep 186"/>
            <p:cNvGrpSpPr/>
            <p:nvPr/>
          </p:nvGrpSpPr>
          <p:grpSpPr>
            <a:xfrm>
              <a:off x="766118" y="914403"/>
              <a:ext cx="5231028" cy="5408492"/>
              <a:chOff x="766118" y="914403"/>
              <a:chExt cx="5231028" cy="5408492"/>
            </a:xfrm>
          </p:grpSpPr>
          <p:sp>
            <p:nvSpPr>
              <p:cNvPr id="202" name="Vrije vorm 201"/>
              <p:cNvSpPr/>
              <p:nvPr/>
            </p:nvSpPr>
            <p:spPr>
              <a:xfrm>
                <a:off x="865060" y="5577016"/>
                <a:ext cx="490152" cy="428367"/>
              </a:xfrm>
              <a:custGeom>
                <a:avLst/>
                <a:gdLst>
                  <a:gd name="connsiteX0" fmla="*/ 387178 w 1062681"/>
                  <a:gd name="connsiteY0" fmla="*/ 0 h 2405449"/>
                  <a:gd name="connsiteX1" fmla="*/ 378940 w 1062681"/>
                  <a:gd name="connsiteY1" fmla="*/ 41190 h 2405449"/>
                  <a:gd name="connsiteX2" fmla="*/ 378940 w 1062681"/>
                  <a:gd name="connsiteY2" fmla="*/ 115330 h 2405449"/>
                  <a:gd name="connsiteX3" fmla="*/ 411892 w 1062681"/>
                  <a:gd name="connsiteY3" fmla="*/ 164757 h 2405449"/>
                  <a:gd name="connsiteX4" fmla="*/ 436605 w 1062681"/>
                  <a:gd name="connsiteY4" fmla="*/ 214184 h 2405449"/>
                  <a:gd name="connsiteX5" fmla="*/ 486032 w 1062681"/>
                  <a:gd name="connsiteY5" fmla="*/ 230660 h 2405449"/>
                  <a:gd name="connsiteX6" fmla="*/ 510746 w 1062681"/>
                  <a:gd name="connsiteY6" fmla="*/ 238898 h 2405449"/>
                  <a:gd name="connsiteX7" fmla="*/ 535459 w 1062681"/>
                  <a:gd name="connsiteY7" fmla="*/ 255373 h 2405449"/>
                  <a:gd name="connsiteX8" fmla="*/ 593124 w 1062681"/>
                  <a:gd name="connsiteY8" fmla="*/ 263611 h 2405449"/>
                  <a:gd name="connsiteX9" fmla="*/ 617838 w 1062681"/>
                  <a:gd name="connsiteY9" fmla="*/ 271849 h 2405449"/>
                  <a:gd name="connsiteX10" fmla="*/ 683740 w 1062681"/>
                  <a:gd name="connsiteY10" fmla="*/ 288325 h 2405449"/>
                  <a:gd name="connsiteX11" fmla="*/ 782594 w 1062681"/>
                  <a:gd name="connsiteY11" fmla="*/ 321276 h 2405449"/>
                  <a:gd name="connsiteX12" fmla="*/ 807308 w 1062681"/>
                  <a:gd name="connsiteY12" fmla="*/ 329514 h 2405449"/>
                  <a:gd name="connsiteX13" fmla="*/ 832021 w 1062681"/>
                  <a:gd name="connsiteY13" fmla="*/ 337752 h 2405449"/>
                  <a:gd name="connsiteX14" fmla="*/ 897924 w 1062681"/>
                  <a:gd name="connsiteY14" fmla="*/ 354227 h 2405449"/>
                  <a:gd name="connsiteX15" fmla="*/ 930876 w 1062681"/>
                  <a:gd name="connsiteY15" fmla="*/ 362465 h 2405449"/>
                  <a:gd name="connsiteX16" fmla="*/ 988540 w 1062681"/>
                  <a:gd name="connsiteY16" fmla="*/ 370703 h 2405449"/>
                  <a:gd name="connsiteX17" fmla="*/ 1037967 w 1062681"/>
                  <a:gd name="connsiteY17" fmla="*/ 387179 h 2405449"/>
                  <a:gd name="connsiteX18" fmla="*/ 1062681 w 1062681"/>
                  <a:gd name="connsiteY18" fmla="*/ 395417 h 2405449"/>
                  <a:gd name="connsiteX19" fmla="*/ 1054443 w 1062681"/>
                  <a:gd name="connsiteY19" fmla="*/ 444844 h 2405449"/>
                  <a:gd name="connsiteX20" fmla="*/ 1029730 w 1062681"/>
                  <a:gd name="connsiteY20" fmla="*/ 453081 h 2405449"/>
                  <a:gd name="connsiteX21" fmla="*/ 1005016 w 1062681"/>
                  <a:gd name="connsiteY21" fmla="*/ 469557 h 2405449"/>
                  <a:gd name="connsiteX22" fmla="*/ 980303 w 1062681"/>
                  <a:gd name="connsiteY22" fmla="*/ 477795 h 2405449"/>
                  <a:gd name="connsiteX23" fmla="*/ 955589 w 1062681"/>
                  <a:gd name="connsiteY23" fmla="*/ 494271 h 2405449"/>
                  <a:gd name="connsiteX24" fmla="*/ 906162 w 1062681"/>
                  <a:gd name="connsiteY24" fmla="*/ 510746 h 2405449"/>
                  <a:gd name="connsiteX25" fmla="*/ 881449 w 1062681"/>
                  <a:gd name="connsiteY25" fmla="*/ 527222 h 2405449"/>
                  <a:gd name="connsiteX26" fmla="*/ 799070 w 1062681"/>
                  <a:gd name="connsiteY26" fmla="*/ 543698 h 2405449"/>
                  <a:gd name="connsiteX27" fmla="*/ 766119 w 1062681"/>
                  <a:gd name="connsiteY27" fmla="*/ 551936 h 2405449"/>
                  <a:gd name="connsiteX28" fmla="*/ 675503 w 1062681"/>
                  <a:gd name="connsiteY28" fmla="*/ 560173 h 2405449"/>
                  <a:gd name="connsiteX29" fmla="*/ 543697 w 1062681"/>
                  <a:gd name="connsiteY29" fmla="*/ 584887 h 2405449"/>
                  <a:gd name="connsiteX30" fmla="*/ 477794 w 1062681"/>
                  <a:gd name="connsiteY30" fmla="*/ 601363 h 2405449"/>
                  <a:gd name="connsiteX31" fmla="*/ 453081 w 1062681"/>
                  <a:gd name="connsiteY31" fmla="*/ 609600 h 2405449"/>
                  <a:gd name="connsiteX32" fmla="*/ 420130 w 1062681"/>
                  <a:gd name="connsiteY32" fmla="*/ 617838 h 2405449"/>
                  <a:gd name="connsiteX33" fmla="*/ 395416 w 1062681"/>
                  <a:gd name="connsiteY33" fmla="*/ 626076 h 2405449"/>
                  <a:gd name="connsiteX34" fmla="*/ 329513 w 1062681"/>
                  <a:gd name="connsiteY34" fmla="*/ 642552 h 2405449"/>
                  <a:gd name="connsiteX35" fmla="*/ 271849 w 1062681"/>
                  <a:gd name="connsiteY35" fmla="*/ 667265 h 2405449"/>
                  <a:gd name="connsiteX36" fmla="*/ 238897 w 1062681"/>
                  <a:gd name="connsiteY36" fmla="*/ 683741 h 2405449"/>
                  <a:gd name="connsiteX37" fmla="*/ 181232 w 1062681"/>
                  <a:gd name="connsiteY37" fmla="*/ 700217 h 2405449"/>
                  <a:gd name="connsiteX38" fmla="*/ 131805 w 1062681"/>
                  <a:gd name="connsiteY38" fmla="*/ 724930 h 2405449"/>
                  <a:gd name="connsiteX39" fmla="*/ 82378 w 1062681"/>
                  <a:gd name="connsiteY39" fmla="*/ 757881 h 2405449"/>
                  <a:gd name="connsiteX40" fmla="*/ 32951 w 1062681"/>
                  <a:gd name="connsiteY40" fmla="*/ 782595 h 2405449"/>
                  <a:gd name="connsiteX41" fmla="*/ 8238 w 1062681"/>
                  <a:gd name="connsiteY41" fmla="*/ 856736 h 2405449"/>
                  <a:gd name="connsiteX42" fmla="*/ 0 w 1062681"/>
                  <a:gd name="connsiteY42" fmla="*/ 881449 h 2405449"/>
                  <a:gd name="connsiteX43" fmla="*/ 8238 w 1062681"/>
                  <a:gd name="connsiteY43" fmla="*/ 922638 h 2405449"/>
                  <a:gd name="connsiteX44" fmla="*/ 82378 w 1062681"/>
                  <a:gd name="connsiteY44" fmla="*/ 947352 h 2405449"/>
                  <a:gd name="connsiteX45" fmla="*/ 131805 w 1062681"/>
                  <a:gd name="connsiteY45" fmla="*/ 980303 h 2405449"/>
                  <a:gd name="connsiteX46" fmla="*/ 181232 w 1062681"/>
                  <a:gd name="connsiteY46" fmla="*/ 996779 h 2405449"/>
                  <a:gd name="connsiteX47" fmla="*/ 197708 w 1062681"/>
                  <a:gd name="connsiteY47" fmla="*/ 1021492 h 2405449"/>
                  <a:gd name="connsiteX48" fmla="*/ 222421 w 1062681"/>
                  <a:gd name="connsiteY48" fmla="*/ 1029730 h 2405449"/>
                  <a:gd name="connsiteX49" fmla="*/ 247135 w 1062681"/>
                  <a:gd name="connsiteY49" fmla="*/ 1046206 h 2405449"/>
                  <a:gd name="connsiteX50" fmla="*/ 288324 w 1062681"/>
                  <a:gd name="connsiteY50" fmla="*/ 1079157 h 2405449"/>
                  <a:gd name="connsiteX51" fmla="*/ 329513 w 1062681"/>
                  <a:gd name="connsiteY51" fmla="*/ 1112109 h 2405449"/>
                  <a:gd name="connsiteX52" fmla="*/ 362465 w 1062681"/>
                  <a:gd name="connsiteY52" fmla="*/ 1145060 h 2405449"/>
                  <a:gd name="connsiteX53" fmla="*/ 403654 w 1062681"/>
                  <a:gd name="connsiteY53" fmla="*/ 1178011 h 2405449"/>
                  <a:gd name="connsiteX54" fmla="*/ 453081 w 1062681"/>
                  <a:gd name="connsiteY54" fmla="*/ 1210963 h 2405449"/>
                  <a:gd name="connsiteX55" fmla="*/ 469557 w 1062681"/>
                  <a:gd name="connsiteY55" fmla="*/ 1235676 h 2405449"/>
                  <a:gd name="connsiteX56" fmla="*/ 518984 w 1062681"/>
                  <a:gd name="connsiteY56" fmla="*/ 1252152 h 2405449"/>
                  <a:gd name="connsiteX57" fmla="*/ 535459 w 1062681"/>
                  <a:gd name="connsiteY57" fmla="*/ 1276865 h 2405449"/>
                  <a:gd name="connsiteX58" fmla="*/ 560173 w 1062681"/>
                  <a:gd name="connsiteY58" fmla="*/ 1293341 h 2405449"/>
                  <a:gd name="connsiteX59" fmla="*/ 576649 w 1062681"/>
                  <a:gd name="connsiteY59" fmla="*/ 1342768 h 2405449"/>
                  <a:gd name="connsiteX60" fmla="*/ 593124 w 1062681"/>
                  <a:gd name="connsiteY60" fmla="*/ 1367481 h 2405449"/>
                  <a:gd name="connsiteX61" fmla="*/ 609600 w 1062681"/>
                  <a:gd name="connsiteY61" fmla="*/ 1416909 h 2405449"/>
                  <a:gd name="connsiteX62" fmla="*/ 584886 w 1062681"/>
                  <a:gd name="connsiteY62" fmla="*/ 1466336 h 2405449"/>
                  <a:gd name="connsiteX63" fmla="*/ 560173 w 1062681"/>
                  <a:gd name="connsiteY63" fmla="*/ 1482811 h 2405449"/>
                  <a:gd name="connsiteX64" fmla="*/ 518984 w 1062681"/>
                  <a:gd name="connsiteY64" fmla="*/ 1515763 h 2405449"/>
                  <a:gd name="connsiteX65" fmla="*/ 444843 w 1062681"/>
                  <a:gd name="connsiteY65" fmla="*/ 1565190 h 2405449"/>
                  <a:gd name="connsiteX66" fmla="*/ 395416 w 1062681"/>
                  <a:gd name="connsiteY66" fmla="*/ 1598141 h 2405449"/>
                  <a:gd name="connsiteX67" fmla="*/ 370703 w 1062681"/>
                  <a:gd name="connsiteY67" fmla="*/ 1614617 h 2405449"/>
                  <a:gd name="connsiteX68" fmla="*/ 329513 w 1062681"/>
                  <a:gd name="connsiteY68" fmla="*/ 1647568 h 2405449"/>
                  <a:gd name="connsiteX69" fmla="*/ 313038 w 1062681"/>
                  <a:gd name="connsiteY69" fmla="*/ 1672281 h 2405449"/>
                  <a:gd name="connsiteX70" fmla="*/ 288324 w 1062681"/>
                  <a:gd name="connsiteY70" fmla="*/ 1688757 h 2405449"/>
                  <a:gd name="connsiteX71" fmla="*/ 271849 w 1062681"/>
                  <a:gd name="connsiteY71" fmla="*/ 1738184 h 2405449"/>
                  <a:gd name="connsiteX72" fmla="*/ 288324 w 1062681"/>
                  <a:gd name="connsiteY72" fmla="*/ 1853514 h 2405449"/>
                  <a:gd name="connsiteX73" fmla="*/ 304800 w 1062681"/>
                  <a:gd name="connsiteY73" fmla="*/ 1878227 h 2405449"/>
                  <a:gd name="connsiteX74" fmla="*/ 329513 w 1062681"/>
                  <a:gd name="connsiteY74" fmla="*/ 1894703 h 2405449"/>
                  <a:gd name="connsiteX75" fmla="*/ 337751 w 1062681"/>
                  <a:gd name="connsiteY75" fmla="*/ 1919417 h 2405449"/>
                  <a:gd name="connsiteX76" fmla="*/ 387178 w 1062681"/>
                  <a:gd name="connsiteY76" fmla="*/ 1960606 h 2405449"/>
                  <a:gd name="connsiteX77" fmla="*/ 395416 w 1062681"/>
                  <a:gd name="connsiteY77" fmla="*/ 1985319 h 2405449"/>
                  <a:gd name="connsiteX78" fmla="*/ 420130 w 1062681"/>
                  <a:gd name="connsiteY78" fmla="*/ 2034746 h 2405449"/>
                  <a:gd name="connsiteX79" fmla="*/ 403654 w 1062681"/>
                  <a:gd name="connsiteY79" fmla="*/ 2158314 h 2405449"/>
                  <a:gd name="connsiteX80" fmla="*/ 387178 w 1062681"/>
                  <a:gd name="connsiteY80" fmla="*/ 2183027 h 2405449"/>
                  <a:gd name="connsiteX81" fmla="*/ 387178 w 1062681"/>
                  <a:gd name="connsiteY81" fmla="*/ 2290119 h 2405449"/>
                  <a:gd name="connsiteX82" fmla="*/ 378940 w 1062681"/>
                  <a:gd name="connsiteY82" fmla="*/ 2331309 h 2405449"/>
                  <a:gd name="connsiteX83" fmla="*/ 387178 w 1062681"/>
                  <a:gd name="connsiteY83" fmla="*/ 2405449 h 240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1062681" h="2405449">
                    <a:moveTo>
                      <a:pt x="387178" y="0"/>
                    </a:moveTo>
                    <a:cubicBezTo>
                      <a:pt x="384432" y="13730"/>
                      <a:pt x="381445" y="27414"/>
                      <a:pt x="378940" y="41190"/>
                    </a:cubicBezTo>
                    <a:cubicBezTo>
                      <a:pt x="372889" y="74474"/>
                      <a:pt x="363543" y="87616"/>
                      <a:pt x="378940" y="115330"/>
                    </a:cubicBezTo>
                    <a:cubicBezTo>
                      <a:pt x="388556" y="132640"/>
                      <a:pt x="411892" y="164757"/>
                      <a:pt x="411892" y="164757"/>
                    </a:cubicBezTo>
                    <a:cubicBezTo>
                      <a:pt x="416380" y="178222"/>
                      <a:pt x="423158" y="205779"/>
                      <a:pt x="436605" y="214184"/>
                    </a:cubicBezTo>
                    <a:cubicBezTo>
                      <a:pt x="451332" y="223388"/>
                      <a:pt x="469556" y="225168"/>
                      <a:pt x="486032" y="230660"/>
                    </a:cubicBezTo>
                    <a:cubicBezTo>
                      <a:pt x="494270" y="233406"/>
                      <a:pt x="503521" y="234081"/>
                      <a:pt x="510746" y="238898"/>
                    </a:cubicBezTo>
                    <a:cubicBezTo>
                      <a:pt x="518984" y="244390"/>
                      <a:pt x="525976" y="252528"/>
                      <a:pt x="535459" y="255373"/>
                    </a:cubicBezTo>
                    <a:cubicBezTo>
                      <a:pt x="554057" y="260952"/>
                      <a:pt x="573902" y="260865"/>
                      <a:pt x="593124" y="263611"/>
                    </a:cubicBezTo>
                    <a:cubicBezTo>
                      <a:pt x="601362" y="266357"/>
                      <a:pt x="609460" y="269564"/>
                      <a:pt x="617838" y="271849"/>
                    </a:cubicBezTo>
                    <a:cubicBezTo>
                      <a:pt x="639684" y="277807"/>
                      <a:pt x="662258" y="281165"/>
                      <a:pt x="683740" y="288325"/>
                    </a:cubicBezTo>
                    <a:lnTo>
                      <a:pt x="782594" y="321276"/>
                    </a:lnTo>
                    <a:lnTo>
                      <a:pt x="807308" y="329514"/>
                    </a:lnTo>
                    <a:cubicBezTo>
                      <a:pt x="815546" y="332260"/>
                      <a:pt x="823597" y="335646"/>
                      <a:pt x="832021" y="337752"/>
                    </a:cubicBezTo>
                    <a:lnTo>
                      <a:pt x="897924" y="354227"/>
                    </a:lnTo>
                    <a:cubicBezTo>
                      <a:pt x="908908" y="356973"/>
                      <a:pt x="919668" y="360864"/>
                      <a:pt x="930876" y="362465"/>
                    </a:cubicBezTo>
                    <a:lnTo>
                      <a:pt x="988540" y="370703"/>
                    </a:lnTo>
                    <a:lnTo>
                      <a:pt x="1037967" y="387179"/>
                    </a:lnTo>
                    <a:lnTo>
                      <a:pt x="1062681" y="395417"/>
                    </a:lnTo>
                    <a:cubicBezTo>
                      <a:pt x="1059935" y="411893"/>
                      <a:pt x="1062730" y="430342"/>
                      <a:pt x="1054443" y="444844"/>
                    </a:cubicBezTo>
                    <a:cubicBezTo>
                      <a:pt x="1050135" y="452383"/>
                      <a:pt x="1037497" y="449198"/>
                      <a:pt x="1029730" y="453081"/>
                    </a:cubicBezTo>
                    <a:cubicBezTo>
                      <a:pt x="1020874" y="457509"/>
                      <a:pt x="1013872" y="465129"/>
                      <a:pt x="1005016" y="469557"/>
                    </a:cubicBezTo>
                    <a:cubicBezTo>
                      <a:pt x="997249" y="473440"/>
                      <a:pt x="988070" y="473912"/>
                      <a:pt x="980303" y="477795"/>
                    </a:cubicBezTo>
                    <a:cubicBezTo>
                      <a:pt x="971447" y="482223"/>
                      <a:pt x="964637" y="490250"/>
                      <a:pt x="955589" y="494271"/>
                    </a:cubicBezTo>
                    <a:cubicBezTo>
                      <a:pt x="939719" y="501324"/>
                      <a:pt x="906162" y="510746"/>
                      <a:pt x="906162" y="510746"/>
                    </a:cubicBezTo>
                    <a:cubicBezTo>
                      <a:pt x="897924" y="516238"/>
                      <a:pt x="890304" y="522794"/>
                      <a:pt x="881449" y="527222"/>
                    </a:cubicBezTo>
                    <a:cubicBezTo>
                      <a:pt x="857281" y="539306"/>
                      <a:pt x="822922" y="539361"/>
                      <a:pt x="799070" y="543698"/>
                    </a:cubicBezTo>
                    <a:cubicBezTo>
                      <a:pt x="787931" y="545723"/>
                      <a:pt x="777341" y="550440"/>
                      <a:pt x="766119" y="551936"/>
                    </a:cubicBezTo>
                    <a:cubicBezTo>
                      <a:pt x="736055" y="555944"/>
                      <a:pt x="705708" y="557427"/>
                      <a:pt x="675503" y="560173"/>
                    </a:cubicBezTo>
                    <a:cubicBezTo>
                      <a:pt x="576745" y="579925"/>
                      <a:pt x="620746" y="572045"/>
                      <a:pt x="543697" y="584887"/>
                    </a:cubicBezTo>
                    <a:cubicBezTo>
                      <a:pt x="487216" y="603715"/>
                      <a:pt x="557306" y="581486"/>
                      <a:pt x="477794" y="601363"/>
                    </a:cubicBezTo>
                    <a:cubicBezTo>
                      <a:pt x="469370" y="603469"/>
                      <a:pt x="461430" y="607215"/>
                      <a:pt x="453081" y="609600"/>
                    </a:cubicBezTo>
                    <a:cubicBezTo>
                      <a:pt x="442195" y="612710"/>
                      <a:pt x="431016" y="614728"/>
                      <a:pt x="420130" y="617838"/>
                    </a:cubicBezTo>
                    <a:cubicBezTo>
                      <a:pt x="411781" y="620224"/>
                      <a:pt x="403794" y="623791"/>
                      <a:pt x="395416" y="626076"/>
                    </a:cubicBezTo>
                    <a:cubicBezTo>
                      <a:pt x="373570" y="632034"/>
                      <a:pt x="349766" y="632426"/>
                      <a:pt x="329513" y="642552"/>
                    </a:cubicBezTo>
                    <a:cubicBezTo>
                      <a:pt x="220212" y="697201"/>
                      <a:pt x="356708" y="630896"/>
                      <a:pt x="271849" y="667265"/>
                    </a:cubicBezTo>
                    <a:cubicBezTo>
                      <a:pt x="260561" y="672103"/>
                      <a:pt x="250396" y="679429"/>
                      <a:pt x="238897" y="683741"/>
                    </a:cubicBezTo>
                    <a:cubicBezTo>
                      <a:pt x="217780" y="691660"/>
                      <a:pt x="201149" y="690259"/>
                      <a:pt x="181232" y="700217"/>
                    </a:cubicBezTo>
                    <a:cubicBezTo>
                      <a:pt x="117354" y="732155"/>
                      <a:pt x="193925" y="704223"/>
                      <a:pt x="131805" y="724930"/>
                    </a:cubicBezTo>
                    <a:cubicBezTo>
                      <a:pt x="115329" y="735914"/>
                      <a:pt x="101163" y="751619"/>
                      <a:pt x="82378" y="757881"/>
                    </a:cubicBezTo>
                    <a:cubicBezTo>
                      <a:pt x="48272" y="769250"/>
                      <a:pt x="64890" y="761302"/>
                      <a:pt x="32951" y="782595"/>
                    </a:cubicBezTo>
                    <a:lnTo>
                      <a:pt x="8238" y="856736"/>
                    </a:lnTo>
                    <a:lnTo>
                      <a:pt x="0" y="881449"/>
                    </a:lnTo>
                    <a:cubicBezTo>
                      <a:pt x="2746" y="895179"/>
                      <a:pt x="-1663" y="912737"/>
                      <a:pt x="8238" y="922638"/>
                    </a:cubicBezTo>
                    <a:cubicBezTo>
                      <a:pt x="32949" y="947349"/>
                      <a:pt x="57666" y="930877"/>
                      <a:pt x="82378" y="947352"/>
                    </a:cubicBezTo>
                    <a:cubicBezTo>
                      <a:pt x="98854" y="958336"/>
                      <a:pt x="113020" y="974041"/>
                      <a:pt x="131805" y="980303"/>
                    </a:cubicBezTo>
                    <a:lnTo>
                      <a:pt x="181232" y="996779"/>
                    </a:lnTo>
                    <a:cubicBezTo>
                      <a:pt x="186724" y="1005017"/>
                      <a:pt x="189977" y="1015307"/>
                      <a:pt x="197708" y="1021492"/>
                    </a:cubicBezTo>
                    <a:cubicBezTo>
                      <a:pt x="204489" y="1026916"/>
                      <a:pt x="214654" y="1025847"/>
                      <a:pt x="222421" y="1029730"/>
                    </a:cubicBezTo>
                    <a:cubicBezTo>
                      <a:pt x="231277" y="1034158"/>
                      <a:pt x="238897" y="1040714"/>
                      <a:pt x="247135" y="1046206"/>
                    </a:cubicBezTo>
                    <a:cubicBezTo>
                      <a:pt x="294355" y="1117034"/>
                      <a:pt x="231479" y="1033680"/>
                      <a:pt x="288324" y="1079157"/>
                    </a:cubicBezTo>
                    <a:cubicBezTo>
                      <a:pt x="341554" y="1121742"/>
                      <a:pt x="267397" y="1091403"/>
                      <a:pt x="329513" y="1112109"/>
                    </a:cubicBezTo>
                    <a:cubicBezTo>
                      <a:pt x="347487" y="1166029"/>
                      <a:pt x="322523" y="1113107"/>
                      <a:pt x="362465" y="1145060"/>
                    </a:cubicBezTo>
                    <a:cubicBezTo>
                      <a:pt x="415696" y="1187645"/>
                      <a:pt x="341534" y="1157304"/>
                      <a:pt x="403654" y="1178011"/>
                    </a:cubicBezTo>
                    <a:cubicBezTo>
                      <a:pt x="420130" y="1188995"/>
                      <a:pt x="442097" y="1194487"/>
                      <a:pt x="453081" y="1210963"/>
                    </a:cubicBezTo>
                    <a:cubicBezTo>
                      <a:pt x="458573" y="1219201"/>
                      <a:pt x="461161" y="1230429"/>
                      <a:pt x="469557" y="1235676"/>
                    </a:cubicBezTo>
                    <a:cubicBezTo>
                      <a:pt x="484284" y="1244880"/>
                      <a:pt x="518984" y="1252152"/>
                      <a:pt x="518984" y="1252152"/>
                    </a:cubicBezTo>
                    <a:cubicBezTo>
                      <a:pt x="524476" y="1260390"/>
                      <a:pt x="528458" y="1269864"/>
                      <a:pt x="535459" y="1276865"/>
                    </a:cubicBezTo>
                    <a:cubicBezTo>
                      <a:pt x="542460" y="1283866"/>
                      <a:pt x="554926" y="1284945"/>
                      <a:pt x="560173" y="1293341"/>
                    </a:cubicBezTo>
                    <a:cubicBezTo>
                      <a:pt x="569378" y="1308068"/>
                      <a:pt x="567016" y="1328318"/>
                      <a:pt x="576649" y="1342768"/>
                    </a:cubicBezTo>
                    <a:cubicBezTo>
                      <a:pt x="582141" y="1351006"/>
                      <a:pt x="589103" y="1358434"/>
                      <a:pt x="593124" y="1367481"/>
                    </a:cubicBezTo>
                    <a:cubicBezTo>
                      <a:pt x="600177" y="1383351"/>
                      <a:pt x="609600" y="1416909"/>
                      <a:pt x="609600" y="1416909"/>
                    </a:cubicBezTo>
                    <a:cubicBezTo>
                      <a:pt x="602900" y="1437009"/>
                      <a:pt x="600855" y="1450367"/>
                      <a:pt x="584886" y="1466336"/>
                    </a:cubicBezTo>
                    <a:cubicBezTo>
                      <a:pt x="577885" y="1473337"/>
                      <a:pt x="568411" y="1477319"/>
                      <a:pt x="560173" y="1482811"/>
                    </a:cubicBezTo>
                    <a:cubicBezTo>
                      <a:pt x="529731" y="1528474"/>
                      <a:pt x="561114" y="1492357"/>
                      <a:pt x="518984" y="1515763"/>
                    </a:cubicBezTo>
                    <a:cubicBezTo>
                      <a:pt x="518979" y="1515766"/>
                      <a:pt x="457202" y="1556951"/>
                      <a:pt x="444843" y="1565190"/>
                    </a:cubicBezTo>
                    <a:lnTo>
                      <a:pt x="395416" y="1598141"/>
                    </a:lnTo>
                    <a:lnTo>
                      <a:pt x="370703" y="1614617"/>
                    </a:lnTo>
                    <a:cubicBezTo>
                      <a:pt x="323484" y="1685443"/>
                      <a:pt x="386359" y="1602092"/>
                      <a:pt x="329513" y="1647568"/>
                    </a:cubicBezTo>
                    <a:cubicBezTo>
                      <a:pt x="321782" y="1653753"/>
                      <a:pt x="320039" y="1665280"/>
                      <a:pt x="313038" y="1672281"/>
                    </a:cubicBezTo>
                    <a:cubicBezTo>
                      <a:pt x="306037" y="1679282"/>
                      <a:pt x="296562" y="1683265"/>
                      <a:pt x="288324" y="1688757"/>
                    </a:cubicBezTo>
                    <a:cubicBezTo>
                      <a:pt x="282832" y="1705233"/>
                      <a:pt x="270277" y="1720889"/>
                      <a:pt x="271849" y="1738184"/>
                    </a:cubicBezTo>
                    <a:cubicBezTo>
                      <a:pt x="273953" y="1761335"/>
                      <a:pt x="272476" y="1821818"/>
                      <a:pt x="288324" y="1853514"/>
                    </a:cubicBezTo>
                    <a:cubicBezTo>
                      <a:pt x="292752" y="1862369"/>
                      <a:pt x="297799" y="1871226"/>
                      <a:pt x="304800" y="1878227"/>
                    </a:cubicBezTo>
                    <a:cubicBezTo>
                      <a:pt x="311801" y="1885228"/>
                      <a:pt x="321275" y="1889211"/>
                      <a:pt x="329513" y="1894703"/>
                    </a:cubicBezTo>
                    <a:cubicBezTo>
                      <a:pt x="332259" y="1902941"/>
                      <a:pt x="332934" y="1912192"/>
                      <a:pt x="337751" y="1919417"/>
                    </a:cubicBezTo>
                    <a:cubicBezTo>
                      <a:pt x="350435" y="1938443"/>
                      <a:pt x="368944" y="1948450"/>
                      <a:pt x="387178" y="1960606"/>
                    </a:cubicBezTo>
                    <a:cubicBezTo>
                      <a:pt x="389924" y="1968844"/>
                      <a:pt x="391533" y="1977552"/>
                      <a:pt x="395416" y="1985319"/>
                    </a:cubicBezTo>
                    <a:cubicBezTo>
                      <a:pt x="427355" y="2049196"/>
                      <a:pt x="399424" y="1972630"/>
                      <a:pt x="420130" y="2034746"/>
                    </a:cubicBezTo>
                    <a:cubicBezTo>
                      <a:pt x="418290" y="2056829"/>
                      <a:pt x="420479" y="2124665"/>
                      <a:pt x="403654" y="2158314"/>
                    </a:cubicBezTo>
                    <a:cubicBezTo>
                      <a:pt x="399226" y="2167169"/>
                      <a:pt x="392670" y="2174789"/>
                      <a:pt x="387178" y="2183027"/>
                    </a:cubicBezTo>
                    <a:cubicBezTo>
                      <a:pt x="367349" y="2242513"/>
                      <a:pt x="387178" y="2171794"/>
                      <a:pt x="387178" y="2290119"/>
                    </a:cubicBezTo>
                    <a:cubicBezTo>
                      <a:pt x="387178" y="2304121"/>
                      <a:pt x="381686" y="2317579"/>
                      <a:pt x="378940" y="2331309"/>
                    </a:cubicBezTo>
                    <a:cubicBezTo>
                      <a:pt x="387519" y="2399936"/>
                      <a:pt x="387178" y="2375073"/>
                      <a:pt x="387178" y="2405449"/>
                    </a:cubicBezTo>
                  </a:path>
                </a:pathLst>
              </a:custGeom>
              <a:noFill/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3" name="Rechte verbindingslijn 202"/>
              <p:cNvCxnSpPr/>
              <p:nvPr/>
            </p:nvCxnSpPr>
            <p:spPr>
              <a:xfrm>
                <a:off x="766118" y="1202727"/>
                <a:ext cx="5231028" cy="7578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204" name="Groep 203"/>
              <p:cNvGrpSpPr/>
              <p:nvPr/>
            </p:nvGrpSpPr>
            <p:grpSpPr>
              <a:xfrm>
                <a:off x="807388" y="923387"/>
                <a:ext cx="547824" cy="280086"/>
                <a:chOff x="1120347" y="823784"/>
                <a:chExt cx="708453" cy="362464"/>
              </a:xfrm>
            </p:grpSpPr>
            <p:sp>
              <p:nvSpPr>
                <p:cNvPr id="245" name="Afgeschuind hoek zelfde zijde rechthoek 244"/>
                <p:cNvSpPr/>
                <p:nvPr/>
              </p:nvSpPr>
              <p:spPr>
                <a:xfrm>
                  <a:off x="1120347" y="1037968"/>
                  <a:ext cx="708453" cy="148280"/>
                </a:xfrm>
                <a:prstGeom prst="snip2SameRect">
                  <a:avLst>
                    <a:gd name="adj1" fmla="val 0"/>
                    <a:gd name="adj2" fmla="val 50000"/>
                  </a:avLst>
                </a:prstGeom>
                <a:solidFill>
                  <a:srgbClr val="A5A5A5"/>
                </a:solidFill>
                <a:ln w="12700" cap="flat" cmpd="sng" algn="ctr">
                  <a:solidFill>
                    <a:srgbClr val="A5A5A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6" name="Rechthoek 245"/>
                <p:cNvSpPr/>
                <p:nvPr/>
              </p:nvSpPr>
              <p:spPr>
                <a:xfrm>
                  <a:off x="1458097" y="823784"/>
                  <a:ext cx="255374" cy="214184"/>
                </a:xfrm>
                <a:prstGeom prst="rect">
                  <a:avLst/>
                </a:prstGeom>
                <a:solidFill>
                  <a:srgbClr val="ED7D31"/>
                </a:solidFill>
                <a:ln w="12700" cap="flat" cmpd="sng" algn="ctr">
                  <a:solidFill>
                    <a:srgbClr val="ED7D31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5" name="Groep 204"/>
              <p:cNvGrpSpPr/>
              <p:nvPr/>
            </p:nvGrpSpPr>
            <p:grpSpPr>
              <a:xfrm>
                <a:off x="2250120" y="914403"/>
                <a:ext cx="547824" cy="280086"/>
                <a:chOff x="1120347" y="823784"/>
                <a:chExt cx="708453" cy="362464"/>
              </a:xfrm>
            </p:grpSpPr>
            <p:sp>
              <p:nvSpPr>
                <p:cNvPr id="243" name="Afgeschuind hoek zelfde zijde rechthoek 242"/>
                <p:cNvSpPr/>
                <p:nvPr/>
              </p:nvSpPr>
              <p:spPr>
                <a:xfrm>
                  <a:off x="1120347" y="1037968"/>
                  <a:ext cx="708453" cy="148280"/>
                </a:xfrm>
                <a:prstGeom prst="snip2SameRect">
                  <a:avLst>
                    <a:gd name="adj1" fmla="val 0"/>
                    <a:gd name="adj2" fmla="val 50000"/>
                  </a:avLst>
                </a:prstGeom>
                <a:solidFill>
                  <a:srgbClr val="A5A5A5"/>
                </a:solidFill>
                <a:ln w="12700" cap="flat" cmpd="sng" algn="ctr">
                  <a:solidFill>
                    <a:srgbClr val="A5A5A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Rechthoek 243"/>
                <p:cNvSpPr/>
                <p:nvPr/>
              </p:nvSpPr>
              <p:spPr>
                <a:xfrm>
                  <a:off x="1458097" y="823784"/>
                  <a:ext cx="255374" cy="214184"/>
                </a:xfrm>
                <a:prstGeom prst="rect">
                  <a:avLst/>
                </a:prstGeom>
                <a:solidFill>
                  <a:srgbClr val="ED7D31"/>
                </a:solidFill>
                <a:ln w="12700" cap="flat" cmpd="sng" algn="ctr">
                  <a:solidFill>
                    <a:srgbClr val="ED7D31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6" name="Groep 205"/>
              <p:cNvGrpSpPr/>
              <p:nvPr/>
            </p:nvGrpSpPr>
            <p:grpSpPr>
              <a:xfrm>
                <a:off x="5128795" y="930226"/>
                <a:ext cx="547824" cy="280086"/>
                <a:chOff x="1120347" y="823784"/>
                <a:chExt cx="708453" cy="362464"/>
              </a:xfrm>
            </p:grpSpPr>
            <p:sp>
              <p:nvSpPr>
                <p:cNvPr id="241" name="Afgeschuind hoek zelfde zijde rechthoek 240"/>
                <p:cNvSpPr/>
                <p:nvPr/>
              </p:nvSpPr>
              <p:spPr>
                <a:xfrm>
                  <a:off x="1120347" y="1037968"/>
                  <a:ext cx="708453" cy="148280"/>
                </a:xfrm>
                <a:prstGeom prst="snip2SameRect">
                  <a:avLst>
                    <a:gd name="adj1" fmla="val 0"/>
                    <a:gd name="adj2" fmla="val 50000"/>
                  </a:avLst>
                </a:prstGeom>
                <a:solidFill>
                  <a:srgbClr val="A5A5A5"/>
                </a:solidFill>
                <a:ln w="12700" cap="flat" cmpd="sng" algn="ctr">
                  <a:solidFill>
                    <a:srgbClr val="A5A5A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2" name="Rechthoek 241"/>
                <p:cNvSpPr/>
                <p:nvPr/>
              </p:nvSpPr>
              <p:spPr>
                <a:xfrm>
                  <a:off x="1458097" y="823784"/>
                  <a:ext cx="255374" cy="214184"/>
                </a:xfrm>
                <a:prstGeom prst="rect">
                  <a:avLst/>
                </a:prstGeom>
                <a:solidFill>
                  <a:srgbClr val="ED7D31"/>
                </a:solidFill>
                <a:ln w="12700" cap="flat" cmpd="sng" algn="ctr">
                  <a:solidFill>
                    <a:srgbClr val="ED7D31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7" name="Groep 206"/>
              <p:cNvGrpSpPr/>
              <p:nvPr/>
            </p:nvGrpSpPr>
            <p:grpSpPr>
              <a:xfrm>
                <a:off x="4401203" y="930226"/>
                <a:ext cx="547824" cy="280086"/>
                <a:chOff x="1120347" y="823784"/>
                <a:chExt cx="708453" cy="362464"/>
              </a:xfrm>
            </p:grpSpPr>
            <p:sp>
              <p:nvSpPr>
                <p:cNvPr id="239" name="Afgeschuind hoek zelfde zijde rechthoek 238"/>
                <p:cNvSpPr/>
                <p:nvPr/>
              </p:nvSpPr>
              <p:spPr>
                <a:xfrm>
                  <a:off x="1120347" y="1037968"/>
                  <a:ext cx="708453" cy="148280"/>
                </a:xfrm>
                <a:prstGeom prst="snip2SameRect">
                  <a:avLst>
                    <a:gd name="adj1" fmla="val 0"/>
                    <a:gd name="adj2" fmla="val 50000"/>
                  </a:avLst>
                </a:prstGeom>
                <a:solidFill>
                  <a:srgbClr val="A5A5A5"/>
                </a:solidFill>
                <a:ln w="12700" cap="flat" cmpd="sng" algn="ctr">
                  <a:solidFill>
                    <a:srgbClr val="A5A5A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Rechthoek 239"/>
                <p:cNvSpPr/>
                <p:nvPr/>
              </p:nvSpPr>
              <p:spPr>
                <a:xfrm>
                  <a:off x="1458097" y="823784"/>
                  <a:ext cx="255374" cy="214184"/>
                </a:xfrm>
                <a:prstGeom prst="rect">
                  <a:avLst/>
                </a:prstGeom>
                <a:solidFill>
                  <a:srgbClr val="ED7D31"/>
                </a:solidFill>
                <a:ln w="12700" cap="flat" cmpd="sng" algn="ctr">
                  <a:solidFill>
                    <a:srgbClr val="ED7D31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8" name="Groep 207"/>
              <p:cNvGrpSpPr/>
              <p:nvPr/>
            </p:nvGrpSpPr>
            <p:grpSpPr>
              <a:xfrm>
                <a:off x="3681388" y="929477"/>
                <a:ext cx="547824" cy="280086"/>
                <a:chOff x="1120347" y="823784"/>
                <a:chExt cx="708453" cy="362464"/>
              </a:xfrm>
            </p:grpSpPr>
            <p:sp>
              <p:nvSpPr>
                <p:cNvPr id="237" name="Afgeschuind hoek zelfde zijde rechthoek 236"/>
                <p:cNvSpPr/>
                <p:nvPr/>
              </p:nvSpPr>
              <p:spPr>
                <a:xfrm>
                  <a:off x="1120347" y="1037968"/>
                  <a:ext cx="708453" cy="148280"/>
                </a:xfrm>
                <a:prstGeom prst="snip2SameRect">
                  <a:avLst>
                    <a:gd name="adj1" fmla="val 0"/>
                    <a:gd name="adj2" fmla="val 50000"/>
                  </a:avLst>
                </a:prstGeom>
                <a:solidFill>
                  <a:srgbClr val="A5A5A5"/>
                </a:solidFill>
                <a:ln w="12700" cap="flat" cmpd="sng" algn="ctr">
                  <a:solidFill>
                    <a:srgbClr val="A5A5A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Rechthoek 237"/>
                <p:cNvSpPr/>
                <p:nvPr/>
              </p:nvSpPr>
              <p:spPr>
                <a:xfrm>
                  <a:off x="1458097" y="823784"/>
                  <a:ext cx="255374" cy="214184"/>
                </a:xfrm>
                <a:prstGeom prst="rect">
                  <a:avLst/>
                </a:prstGeom>
                <a:solidFill>
                  <a:srgbClr val="ED7D31"/>
                </a:solidFill>
                <a:ln w="12700" cap="flat" cmpd="sng" algn="ctr">
                  <a:solidFill>
                    <a:srgbClr val="ED7D31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9" name="Groep 208"/>
              <p:cNvGrpSpPr/>
              <p:nvPr/>
            </p:nvGrpSpPr>
            <p:grpSpPr>
              <a:xfrm>
                <a:off x="2969935" y="923390"/>
                <a:ext cx="547824" cy="280086"/>
                <a:chOff x="1120347" y="823784"/>
                <a:chExt cx="708453" cy="362464"/>
              </a:xfrm>
            </p:grpSpPr>
            <p:sp>
              <p:nvSpPr>
                <p:cNvPr id="235" name="Afgeschuind hoek zelfde zijde rechthoek 234"/>
                <p:cNvSpPr/>
                <p:nvPr/>
              </p:nvSpPr>
              <p:spPr>
                <a:xfrm>
                  <a:off x="1120347" y="1037968"/>
                  <a:ext cx="708453" cy="148280"/>
                </a:xfrm>
                <a:prstGeom prst="snip2SameRect">
                  <a:avLst>
                    <a:gd name="adj1" fmla="val 0"/>
                    <a:gd name="adj2" fmla="val 50000"/>
                  </a:avLst>
                </a:prstGeom>
                <a:solidFill>
                  <a:srgbClr val="A5A5A5"/>
                </a:solidFill>
                <a:ln w="12700" cap="flat" cmpd="sng" algn="ctr">
                  <a:solidFill>
                    <a:srgbClr val="A5A5A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Rechthoek 235"/>
                <p:cNvSpPr/>
                <p:nvPr/>
              </p:nvSpPr>
              <p:spPr>
                <a:xfrm>
                  <a:off x="1458097" y="823784"/>
                  <a:ext cx="255374" cy="214184"/>
                </a:xfrm>
                <a:prstGeom prst="rect">
                  <a:avLst/>
                </a:prstGeom>
                <a:solidFill>
                  <a:srgbClr val="ED7D31"/>
                </a:solidFill>
                <a:ln w="12700" cap="flat" cmpd="sng" algn="ctr">
                  <a:solidFill>
                    <a:srgbClr val="ED7D31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0" name="Groep 209"/>
              <p:cNvGrpSpPr/>
              <p:nvPr/>
            </p:nvGrpSpPr>
            <p:grpSpPr>
              <a:xfrm>
                <a:off x="1539241" y="923387"/>
                <a:ext cx="547824" cy="280086"/>
                <a:chOff x="1120347" y="823784"/>
                <a:chExt cx="708453" cy="362464"/>
              </a:xfrm>
            </p:grpSpPr>
            <p:sp>
              <p:nvSpPr>
                <p:cNvPr id="233" name="Afgeschuind hoek zelfde zijde rechthoek 232"/>
                <p:cNvSpPr/>
                <p:nvPr/>
              </p:nvSpPr>
              <p:spPr>
                <a:xfrm>
                  <a:off x="1120347" y="1037968"/>
                  <a:ext cx="708453" cy="148280"/>
                </a:xfrm>
                <a:prstGeom prst="snip2SameRect">
                  <a:avLst>
                    <a:gd name="adj1" fmla="val 0"/>
                    <a:gd name="adj2" fmla="val 50000"/>
                  </a:avLst>
                </a:prstGeom>
                <a:solidFill>
                  <a:srgbClr val="A5A5A5"/>
                </a:solidFill>
                <a:ln w="12700" cap="flat" cmpd="sng" algn="ctr">
                  <a:solidFill>
                    <a:srgbClr val="A5A5A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4" name="Rechthoek 233"/>
                <p:cNvSpPr/>
                <p:nvPr/>
              </p:nvSpPr>
              <p:spPr>
                <a:xfrm>
                  <a:off x="1458097" y="823784"/>
                  <a:ext cx="255374" cy="214184"/>
                </a:xfrm>
                <a:prstGeom prst="rect">
                  <a:avLst/>
                </a:prstGeom>
                <a:solidFill>
                  <a:srgbClr val="ED7D31"/>
                </a:solidFill>
                <a:ln w="12700" cap="flat" cmpd="sng" algn="ctr">
                  <a:solidFill>
                    <a:srgbClr val="ED7D31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1" name="Ovaal 210"/>
              <p:cNvSpPr/>
              <p:nvPr/>
            </p:nvSpPr>
            <p:spPr>
              <a:xfrm>
                <a:off x="3106183" y="2183026"/>
                <a:ext cx="275327" cy="263611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Vrije vorm 211"/>
              <p:cNvSpPr/>
              <p:nvPr/>
            </p:nvSpPr>
            <p:spPr>
              <a:xfrm>
                <a:off x="4478437" y="4547284"/>
                <a:ext cx="490152" cy="428367"/>
              </a:xfrm>
              <a:custGeom>
                <a:avLst/>
                <a:gdLst>
                  <a:gd name="connsiteX0" fmla="*/ 387178 w 1062681"/>
                  <a:gd name="connsiteY0" fmla="*/ 0 h 2405449"/>
                  <a:gd name="connsiteX1" fmla="*/ 378940 w 1062681"/>
                  <a:gd name="connsiteY1" fmla="*/ 41190 h 2405449"/>
                  <a:gd name="connsiteX2" fmla="*/ 378940 w 1062681"/>
                  <a:gd name="connsiteY2" fmla="*/ 115330 h 2405449"/>
                  <a:gd name="connsiteX3" fmla="*/ 411892 w 1062681"/>
                  <a:gd name="connsiteY3" fmla="*/ 164757 h 2405449"/>
                  <a:gd name="connsiteX4" fmla="*/ 436605 w 1062681"/>
                  <a:gd name="connsiteY4" fmla="*/ 214184 h 2405449"/>
                  <a:gd name="connsiteX5" fmla="*/ 486032 w 1062681"/>
                  <a:gd name="connsiteY5" fmla="*/ 230660 h 2405449"/>
                  <a:gd name="connsiteX6" fmla="*/ 510746 w 1062681"/>
                  <a:gd name="connsiteY6" fmla="*/ 238898 h 2405449"/>
                  <a:gd name="connsiteX7" fmla="*/ 535459 w 1062681"/>
                  <a:gd name="connsiteY7" fmla="*/ 255373 h 2405449"/>
                  <a:gd name="connsiteX8" fmla="*/ 593124 w 1062681"/>
                  <a:gd name="connsiteY8" fmla="*/ 263611 h 2405449"/>
                  <a:gd name="connsiteX9" fmla="*/ 617838 w 1062681"/>
                  <a:gd name="connsiteY9" fmla="*/ 271849 h 2405449"/>
                  <a:gd name="connsiteX10" fmla="*/ 683740 w 1062681"/>
                  <a:gd name="connsiteY10" fmla="*/ 288325 h 2405449"/>
                  <a:gd name="connsiteX11" fmla="*/ 782594 w 1062681"/>
                  <a:gd name="connsiteY11" fmla="*/ 321276 h 2405449"/>
                  <a:gd name="connsiteX12" fmla="*/ 807308 w 1062681"/>
                  <a:gd name="connsiteY12" fmla="*/ 329514 h 2405449"/>
                  <a:gd name="connsiteX13" fmla="*/ 832021 w 1062681"/>
                  <a:gd name="connsiteY13" fmla="*/ 337752 h 2405449"/>
                  <a:gd name="connsiteX14" fmla="*/ 897924 w 1062681"/>
                  <a:gd name="connsiteY14" fmla="*/ 354227 h 2405449"/>
                  <a:gd name="connsiteX15" fmla="*/ 930876 w 1062681"/>
                  <a:gd name="connsiteY15" fmla="*/ 362465 h 2405449"/>
                  <a:gd name="connsiteX16" fmla="*/ 988540 w 1062681"/>
                  <a:gd name="connsiteY16" fmla="*/ 370703 h 2405449"/>
                  <a:gd name="connsiteX17" fmla="*/ 1037967 w 1062681"/>
                  <a:gd name="connsiteY17" fmla="*/ 387179 h 2405449"/>
                  <a:gd name="connsiteX18" fmla="*/ 1062681 w 1062681"/>
                  <a:gd name="connsiteY18" fmla="*/ 395417 h 2405449"/>
                  <a:gd name="connsiteX19" fmla="*/ 1054443 w 1062681"/>
                  <a:gd name="connsiteY19" fmla="*/ 444844 h 2405449"/>
                  <a:gd name="connsiteX20" fmla="*/ 1029730 w 1062681"/>
                  <a:gd name="connsiteY20" fmla="*/ 453081 h 2405449"/>
                  <a:gd name="connsiteX21" fmla="*/ 1005016 w 1062681"/>
                  <a:gd name="connsiteY21" fmla="*/ 469557 h 2405449"/>
                  <a:gd name="connsiteX22" fmla="*/ 980303 w 1062681"/>
                  <a:gd name="connsiteY22" fmla="*/ 477795 h 2405449"/>
                  <a:gd name="connsiteX23" fmla="*/ 955589 w 1062681"/>
                  <a:gd name="connsiteY23" fmla="*/ 494271 h 2405449"/>
                  <a:gd name="connsiteX24" fmla="*/ 906162 w 1062681"/>
                  <a:gd name="connsiteY24" fmla="*/ 510746 h 2405449"/>
                  <a:gd name="connsiteX25" fmla="*/ 881449 w 1062681"/>
                  <a:gd name="connsiteY25" fmla="*/ 527222 h 2405449"/>
                  <a:gd name="connsiteX26" fmla="*/ 799070 w 1062681"/>
                  <a:gd name="connsiteY26" fmla="*/ 543698 h 2405449"/>
                  <a:gd name="connsiteX27" fmla="*/ 766119 w 1062681"/>
                  <a:gd name="connsiteY27" fmla="*/ 551936 h 2405449"/>
                  <a:gd name="connsiteX28" fmla="*/ 675503 w 1062681"/>
                  <a:gd name="connsiteY28" fmla="*/ 560173 h 2405449"/>
                  <a:gd name="connsiteX29" fmla="*/ 543697 w 1062681"/>
                  <a:gd name="connsiteY29" fmla="*/ 584887 h 2405449"/>
                  <a:gd name="connsiteX30" fmla="*/ 477794 w 1062681"/>
                  <a:gd name="connsiteY30" fmla="*/ 601363 h 2405449"/>
                  <a:gd name="connsiteX31" fmla="*/ 453081 w 1062681"/>
                  <a:gd name="connsiteY31" fmla="*/ 609600 h 2405449"/>
                  <a:gd name="connsiteX32" fmla="*/ 420130 w 1062681"/>
                  <a:gd name="connsiteY32" fmla="*/ 617838 h 2405449"/>
                  <a:gd name="connsiteX33" fmla="*/ 395416 w 1062681"/>
                  <a:gd name="connsiteY33" fmla="*/ 626076 h 2405449"/>
                  <a:gd name="connsiteX34" fmla="*/ 329513 w 1062681"/>
                  <a:gd name="connsiteY34" fmla="*/ 642552 h 2405449"/>
                  <a:gd name="connsiteX35" fmla="*/ 271849 w 1062681"/>
                  <a:gd name="connsiteY35" fmla="*/ 667265 h 2405449"/>
                  <a:gd name="connsiteX36" fmla="*/ 238897 w 1062681"/>
                  <a:gd name="connsiteY36" fmla="*/ 683741 h 2405449"/>
                  <a:gd name="connsiteX37" fmla="*/ 181232 w 1062681"/>
                  <a:gd name="connsiteY37" fmla="*/ 700217 h 2405449"/>
                  <a:gd name="connsiteX38" fmla="*/ 131805 w 1062681"/>
                  <a:gd name="connsiteY38" fmla="*/ 724930 h 2405449"/>
                  <a:gd name="connsiteX39" fmla="*/ 82378 w 1062681"/>
                  <a:gd name="connsiteY39" fmla="*/ 757881 h 2405449"/>
                  <a:gd name="connsiteX40" fmla="*/ 32951 w 1062681"/>
                  <a:gd name="connsiteY40" fmla="*/ 782595 h 2405449"/>
                  <a:gd name="connsiteX41" fmla="*/ 8238 w 1062681"/>
                  <a:gd name="connsiteY41" fmla="*/ 856736 h 2405449"/>
                  <a:gd name="connsiteX42" fmla="*/ 0 w 1062681"/>
                  <a:gd name="connsiteY42" fmla="*/ 881449 h 2405449"/>
                  <a:gd name="connsiteX43" fmla="*/ 8238 w 1062681"/>
                  <a:gd name="connsiteY43" fmla="*/ 922638 h 2405449"/>
                  <a:gd name="connsiteX44" fmla="*/ 82378 w 1062681"/>
                  <a:gd name="connsiteY44" fmla="*/ 947352 h 2405449"/>
                  <a:gd name="connsiteX45" fmla="*/ 131805 w 1062681"/>
                  <a:gd name="connsiteY45" fmla="*/ 980303 h 2405449"/>
                  <a:gd name="connsiteX46" fmla="*/ 181232 w 1062681"/>
                  <a:gd name="connsiteY46" fmla="*/ 996779 h 2405449"/>
                  <a:gd name="connsiteX47" fmla="*/ 197708 w 1062681"/>
                  <a:gd name="connsiteY47" fmla="*/ 1021492 h 2405449"/>
                  <a:gd name="connsiteX48" fmla="*/ 222421 w 1062681"/>
                  <a:gd name="connsiteY48" fmla="*/ 1029730 h 2405449"/>
                  <a:gd name="connsiteX49" fmla="*/ 247135 w 1062681"/>
                  <a:gd name="connsiteY49" fmla="*/ 1046206 h 2405449"/>
                  <a:gd name="connsiteX50" fmla="*/ 288324 w 1062681"/>
                  <a:gd name="connsiteY50" fmla="*/ 1079157 h 2405449"/>
                  <a:gd name="connsiteX51" fmla="*/ 329513 w 1062681"/>
                  <a:gd name="connsiteY51" fmla="*/ 1112109 h 2405449"/>
                  <a:gd name="connsiteX52" fmla="*/ 362465 w 1062681"/>
                  <a:gd name="connsiteY52" fmla="*/ 1145060 h 2405449"/>
                  <a:gd name="connsiteX53" fmla="*/ 403654 w 1062681"/>
                  <a:gd name="connsiteY53" fmla="*/ 1178011 h 2405449"/>
                  <a:gd name="connsiteX54" fmla="*/ 453081 w 1062681"/>
                  <a:gd name="connsiteY54" fmla="*/ 1210963 h 2405449"/>
                  <a:gd name="connsiteX55" fmla="*/ 469557 w 1062681"/>
                  <a:gd name="connsiteY55" fmla="*/ 1235676 h 2405449"/>
                  <a:gd name="connsiteX56" fmla="*/ 518984 w 1062681"/>
                  <a:gd name="connsiteY56" fmla="*/ 1252152 h 2405449"/>
                  <a:gd name="connsiteX57" fmla="*/ 535459 w 1062681"/>
                  <a:gd name="connsiteY57" fmla="*/ 1276865 h 2405449"/>
                  <a:gd name="connsiteX58" fmla="*/ 560173 w 1062681"/>
                  <a:gd name="connsiteY58" fmla="*/ 1293341 h 2405449"/>
                  <a:gd name="connsiteX59" fmla="*/ 576649 w 1062681"/>
                  <a:gd name="connsiteY59" fmla="*/ 1342768 h 2405449"/>
                  <a:gd name="connsiteX60" fmla="*/ 593124 w 1062681"/>
                  <a:gd name="connsiteY60" fmla="*/ 1367481 h 2405449"/>
                  <a:gd name="connsiteX61" fmla="*/ 609600 w 1062681"/>
                  <a:gd name="connsiteY61" fmla="*/ 1416909 h 2405449"/>
                  <a:gd name="connsiteX62" fmla="*/ 584886 w 1062681"/>
                  <a:gd name="connsiteY62" fmla="*/ 1466336 h 2405449"/>
                  <a:gd name="connsiteX63" fmla="*/ 560173 w 1062681"/>
                  <a:gd name="connsiteY63" fmla="*/ 1482811 h 2405449"/>
                  <a:gd name="connsiteX64" fmla="*/ 518984 w 1062681"/>
                  <a:gd name="connsiteY64" fmla="*/ 1515763 h 2405449"/>
                  <a:gd name="connsiteX65" fmla="*/ 444843 w 1062681"/>
                  <a:gd name="connsiteY65" fmla="*/ 1565190 h 2405449"/>
                  <a:gd name="connsiteX66" fmla="*/ 395416 w 1062681"/>
                  <a:gd name="connsiteY66" fmla="*/ 1598141 h 2405449"/>
                  <a:gd name="connsiteX67" fmla="*/ 370703 w 1062681"/>
                  <a:gd name="connsiteY67" fmla="*/ 1614617 h 2405449"/>
                  <a:gd name="connsiteX68" fmla="*/ 329513 w 1062681"/>
                  <a:gd name="connsiteY68" fmla="*/ 1647568 h 2405449"/>
                  <a:gd name="connsiteX69" fmla="*/ 313038 w 1062681"/>
                  <a:gd name="connsiteY69" fmla="*/ 1672281 h 2405449"/>
                  <a:gd name="connsiteX70" fmla="*/ 288324 w 1062681"/>
                  <a:gd name="connsiteY70" fmla="*/ 1688757 h 2405449"/>
                  <a:gd name="connsiteX71" fmla="*/ 271849 w 1062681"/>
                  <a:gd name="connsiteY71" fmla="*/ 1738184 h 2405449"/>
                  <a:gd name="connsiteX72" fmla="*/ 288324 w 1062681"/>
                  <a:gd name="connsiteY72" fmla="*/ 1853514 h 2405449"/>
                  <a:gd name="connsiteX73" fmla="*/ 304800 w 1062681"/>
                  <a:gd name="connsiteY73" fmla="*/ 1878227 h 2405449"/>
                  <a:gd name="connsiteX74" fmla="*/ 329513 w 1062681"/>
                  <a:gd name="connsiteY74" fmla="*/ 1894703 h 2405449"/>
                  <a:gd name="connsiteX75" fmla="*/ 337751 w 1062681"/>
                  <a:gd name="connsiteY75" fmla="*/ 1919417 h 2405449"/>
                  <a:gd name="connsiteX76" fmla="*/ 387178 w 1062681"/>
                  <a:gd name="connsiteY76" fmla="*/ 1960606 h 2405449"/>
                  <a:gd name="connsiteX77" fmla="*/ 395416 w 1062681"/>
                  <a:gd name="connsiteY77" fmla="*/ 1985319 h 2405449"/>
                  <a:gd name="connsiteX78" fmla="*/ 420130 w 1062681"/>
                  <a:gd name="connsiteY78" fmla="*/ 2034746 h 2405449"/>
                  <a:gd name="connsiteX79" fmla="*/ 403654 w 1062681"/>
                  <a:gd name="connsiteY79" fmla="*/ 2158314 h 2405449"/>
                  <a:gd name="connsiteX80" fmla="*/ 387178 w 1062681"/>
                  <a:gd name="connsiteY80" fmla="*/ 2183027 h 2405449"/>
                  <a:gd name="connsiteX81" fmla="*/ 387178 w 1062681"/>
                  <a:gd name="connsiteY81" fmla="*/ 2290119 h 2405449"/>
                  <a:gd name="connsiteX82" fmla="*/ 378940 w 1062681"/>
                  <a:gd name="connsiteY82" fmla="*/ 2331309 h 2405449"/>
                  <a:gd name="connsiteX83" fmla="*/ 387178 w 1062681"/>
                  <a:gd name="connsiteY83" fmla="*/ 2405449 h 240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1062681" h="2405449">
                    <a:moveTo>
                      <a:pt x="387178" y="0"/>
                    </a:moveTo>
                    <a:cubicBezTo>
                      <a:pt x="384432" y="13730"/>
                      <a:pt x="381445" y="27414"/>
                      <a:pt x="378940" y="41190"/>
                    </a:cubicBezTo>
                    <a:cubicBezTo>
                      <a:pt x="372889" y="74474"/>
                      <a:pt x="363543" y="87616"/>
                      <a:pt x="378940" y="115330"/>
                    </a:cubicBezTo>
                    <a:cubicBezTo>
                      <a:pt x="388556" y="132640"/>
                      <a:pt x="411892" y="164757"/>
                      <a:pt x="411892" y="164757"/>
                    </a:cubicBezTo>
                    <a:cubicBezTo>
                      <a:pt x="416380" y="178222"/>
                      <a:pt x="423158" y="205779"/>
                      <a:pt x="436605" y="214184"/>
                    </a:cubicBezTo>
                    <a:cubicBezTo>
                      <a:pt x="451332" y="223388"/>
                      <a:pt x="469556" y="225168"/>
                      <a:pt x="486032" y="230660"/>
                    </a:cubicBezTo>
                    <a:cubicBezTo>
                      <a:pt x="494270" y="233406"/>
                      <a:pt x="503521" y="234081"/>
                      <a:pt x="510746" y="238898"/>
                    </a:cubicBezTo>
                    <a:cubicBezTo>
                      <a:pt x="518984" y="244390"/>
                      <a:pt x="525976" y="252528"/>
                      <a:pt x="535459" y="255373"/>
                    </a:cubicBezTo>
                    <a:cubicBezTo>
                      <a:pt x="554057" y="260952"/>
                      <a:pt x="573902" y="260865"/>
                      <a:pt x="593124" y="263611"/>
                    </a:cubicBezTo>
                    <a:cubicBezTo>
                      <a:pt x="601362" y="266357"/>
                      <a:pt x="609460" y="269564"/>
                      <a:pt x="617838" y="271849"/>
                    </a:cubicBezTo>
                    <a:cubicBezTo>
                      <a:pt x="639684" y="277807"/>
                      <a:pt x="662258" y="281165"/>
                      <a:pt x="683740" y="288325"/>
                    </a:cubicBezTo>
                    <a:lnTo>
                      <a:pt x="782594" y="321276"/>
                    </a:lnTo>
                    <a:lnTo>
                      <a:pt x="807308" y="329514"/>
                    </a:lnTo>
                    <a:cubicBezTo>
                      <a:pt x="815546" y="332260"/>
                      <a:pt x="823597" y="335646"/>
                      <a:pt x="832021" y="337752"/>
                    </a:cubicBezTo>
                    <a:lnTo>
                      <a:pt x="897924" y="354227"/>
                    </a:lnTo>
                    <a:cubicBezTo>
                      <a:pt x="908908" y="356973"/>
                      <a:pt x="919668" y="360864"/>
                      <a:pt x="930876" y="362465"/>
                    </a:cubicBezTo>
                    <a:lnTo>
                      <a:pt x="988540" y="370703"/>
                    </a:lnTo>
                    <a:lnTo>
                      <a:pt x="1037967" y="387179"/>
                    </a:lnTo>
                    <a:lnTo>
                      <a:pt x="1062681" y="395417"/>
                    </a:lnTo>
                    <a:cubicBezTo>
                      <a:pt x="1059935" y="411893"/>
                      <a:pt x="1062730" y="430342"/>
                      <a:pt x="1054443" y="444844"/>
                    </a:cubicBezTo>
                    <a:cubicBezTo>
                      <a:pt x="1050135" y="452383"/>
                      <a:pt x="1037497" y="449198"/>
                      <a:pt x="1029730" y="453081"/>
                    </a:cubicBezTo>
                    <a:cubicBezTo>
                      <a:pt x="1020874" y="457509"/>
                      <a:pt x="1013872" y="465129"/>
                      <a:pt x="1005016" y="469557"/>
                    </a:cubicBezTo>
                    <a:cubicBezTo>
                      <a:pt x="997249" y="473440"/>
                      <a:pt x="988070" y="473912"/>
                      <a:pt x="980303" y="477795"/>
                    </a:cubicBezTo>
                    <a:cubicBezTo>
                      <a:pt x="971447" y="482223"/>
                      <a:pt x="964637" y="490250"/>
                      <a:pt x="955589" y="494271"/>
                    </a:cubicBezTo>
                    <a:cubicBezTo>
                      <a:pt x="939719" y="501324"/>
                      <a:pt x="906162" y="510746"/>
                      <a:pt x="906162" y="510746"/>
                    </a:cubicBezTo>
                    <a:cubicBezTo>
                      <a:pt x="897924" y="516238"/>
                      <a:pt x="890304" y="522794"/>
                      <a:pt x="881449" y="527222"/>
                    </a:cubicBezTo>
                    <a:cubicBezTo>
                      <a:pt x="857281" y="539306"/>
                      <a:pt x="822922" y="539361"/>
                      <a:pt x="799070" y="543698"/>
                    </a:cubicBezTo>
                    <a:cubicBezTo>
                      <a:pt x="787931" y="545723"/>
                      <a:pt x="777341" y="550440"/>
                      <a:pt x="766119" y="551936"/>
                    </a:cubicBezTo>
                    <a:cubicBezTo>
                      <a:pt x="736055" y="555944"/>
                      <a:pt x="705708" y="557427"/>
                      <a:pt x="675503" y="560173"/>
                    </a:cubicBezTo>
                    <a:cubicBezTo>
                      <a:pt x="576745" y="579925"/>
                      <a:pt x="620746" y="572045"/>
                      <a:pt x="543697" y="584887"/>
                    </a:cubicBezTo>
                    <a:cubicBezTo>
                      <a:pt x="487216" y="603715"/>
                      <a:pt x="557306" y="581486"/>
                      <a:pt x="477794" y="601363"/>
                    </a:cubicBezTo>
                    <a:cubicBezTo>
                      <a:pt x="469370" y="603469"/>
                      <a:pt x="461430" y="607215"/>
                      <a:pt x="453081" y="609600"/>
                    </a:cubicBezTo>
                    <a:cubicBezTo>
                      <a:pt x="442195" y="612710"/>
                      <a:pt x="431016" y="614728"/>
                      <a:pt x="420130" y="617838"/>
                    </a:cubicBezTo>
                    <a:cubicBezTo>
                      <a:pt x="411781" y="620224"/>
                      <a:pt x="403794" y="623791"/>
                      <a:pt x="395416" y="626076"/>
                    </a:cubicBezTo>
                    <a:cubicBezTo>
                      <a:pt x="373570" y="632034"/>
                      <a:pt x="349766" y="632426"/>
                      <a:pt x="329513" y="642552"/>
                    </a:cubicBezTo>
                    <a:cubicBezTo>
                      <a:pt x="220212" y="697201"/>
                      <a:pt x="356708" y="630896"/>
                      <a:pt x="271849" y="667265"/>
                    </a:cubicBezTo>
                    <a:cubicBezTo>
                      <a:pt x="260561" y="672103"/>
                      <a:pt x="250396" y="679429"/>
                      <a:pt x="238897" y="683741"/>
                    </a:cubicBezTo>
                    <a:cubicBezTo>
                      <a:pt x="217780" y="691660"/>
                      <a:pt x="201149" y="690259"/>
                      <a:pt x="181232" y="700217"/>
                    </a:cubicBezTo>
                    <a:cubicBezTo>
                      <a:pt x="117354" y="732155"/>
                      <a:pt x="193925" y="704223"/>
                      <a:pt x="131805" y="724930"/>
                    </a:cubicBezTo>
                    <a:cubicBezTo>
                      <a:pt x="115329" y="735914"/>
                      <a:pt x="101163" y="751619"/>
                      <a:pt x="82378" y="757881"/>
                    </a:cubicBezTo>
                    <a:cubicBezTo>
                      <a:pt x="48272" y="769250"/>
                      <a:pt x="64890" y="761302"/>
                      <a:pt x="32951" y="782595"/>
                    </a:cubicBezTo>
                    <a:lnTo>
                      <a:pt x="8238" y="856736"/>
                    </a:lnTo>
                    <a:lnTo>
                      <a:pt x="0" y="881449"/>
                    </a:lnTo>
                    <a:cubicBezTo>
                      <a:pt x="2746" y="895179"/>
                      <a:pt x="-1663" y="912737"/>
                      <a:pt x="8238" y="922638"/>
                    </a:cubicBezTo>
                    <a:cubicBezTo>
                      <a:pt x="32949" y="947349"/>
                      <a:pt x="57666" y="930877"/>
                      <a:pt x="82378" y="947352"/>
                    </a:cubicBezTo>
                    <a:cubicBezTo>
                      <a:pt x="98854" y="958336"/>
                      <a:pt x="113020" y="974041"/>
                      <a:pt x="131805" y="980303"/>
                    </a:cubicBezTo>
                    <a:lnTo>
                      <a:pt x="181232" y="996779"/>
                    </a:lnTo>
                    <a:cubicBezTo>
                      <a:pt x="186724" y="1005017"/>
                      <a:pt x="189977" y="1015307"/>
                      <a:pt x="197708" y="1021492"/>
                    </a:cubicBezTo>
                    <a:cubicBezTo>
                      <a:pt x="204489" y="1026916"/>
                      <a:pt x="214654" y="1025847"/>
                      <a:pt x="222421" y="1029730"/>
                    </a:cubicBezTo>
                    <a:cubicBezTo>
                      <a:pt x="231277" y="1034158"/>
                      <a:pt x="238897" y="1040714"/>
                      <a:pt x="247135" y="1046206"/>
                    </a:cubicBezTo>
                    <a:cubicBezTo>
                      <a:pt x="294355" y="1117034"/>
                      <a:pt x="231479" y="1033680"/>
                      <a:pt x="288324" y="1079157"/>
                    </a:cubicBezTo>
                    <a:cubicBezTo>
                      <a:pt x="341554" y="1121742"/>
                      <a:pt x="267397" y="1091403"/>
                      <a:pt x="329513" y="1112109"/>
                    </a:cubicBezTo>
                    <a:cubicBezTo>
                      <a:pt x="347487" y="1166029"/>
                      <a:pt x="322523" y="1113107"/>
                      <a:pt x="362465" y="1145060"/>
                    </a:cubicBezTo>
                    <a:cubicBezTo>
                      <a:pt x="415696" y="1187645"/>
                      <a:pt x="341534" y="1157304"/>
                      <a:pt x="403654" y="1178011"/>
                    </a:cubicBezTo>
                    <a:cubicBezTo>
                      <a:pt x="420130" y="1188995"/>
                      <a:pt x="442097" y="1194487"/>
                      <a:pt x="453081" y="1210963"/>
                    </a:cubicBezTo>
                    <a:cubicBezTo>
                      <a:pt x="458573" y="1219201"/>
                      <a:pt x="461161" y="1230429"/>
                      <a:pt x="469557" y="1235676"/>
                    </a:cubicBezTo>
                    <a:cubicBezTo>
                      <a:pt x="484284" y="1244880"/>
                      <a:pt x="518984" y="1252152"/>
                      <a:pt x="518984" y="1252152"/>
                    </a:cubicBezTo>
                    <a:cubicBezTo>
                      <a:pt x="524476" y="1260390"/>
                      <a:pt x="528458" y="1269864"/>
                      <a:pt x="535459" y="1276865"/>
                    </a:cubicBezTo>
                    <a:cubicBezTo>
                      <a:pt x="542460" y="1283866"/>
                      <a:pt x="554926" y="1284945"/>
                      <a:pt x="560173" y="1293341"/>
                    </a:cubicBezTo>
                    <a:cubicBezTo>
                      <a:pt x="569378" y="1308068"/>
                      <a:pt x="567016" y="1328318"/>
                      <a:pt x="576649" y="1342768"/>
                    </a:cubicBezTo>
                    <a:cubicBezTo>
                      <a:pt x="582141" y="1351006"/>
                      <a:pt x="589103" y="1358434"/>
                      <a:pt x="593124" y="1367481"/>
                    </a:cubicBezTo>
                    <a:cubicBezTo>
                      <a:pt x="600177" y="1383351"/>
                      <a:pt x="609600" y="1416909"/>
                      <a:pt x="609600" y="1416909"/>
                    </a:cubicBezTo>
                    <a:cubicBezTo>
                      <a:pt x="602900" y="1437009"/>
                      <a:pt x="600855" y="1450367"/>
                      <a:pt x="584886" y="1466336"/>
                    </a:cubicBezTo>
                    <a:cubicBezTo>
                      <a:pt x="577885" y="1473337"/>
                      <a:pt x="568411" y="1477319"/>
                      <a:pt x="560173" y="1482811"/>
                    </a:cubicBezTo>
                    <a:cubicBezTo>
                      <a:pt x="529731" y="1528474"/>
                      <a:pt x="561114" y="1492357"/>
                      <a:pt x="518984" y="1515763"/>
                    </a:cubicBezTo>
                    <a:cubicBezTo>
                      <a:pt x="518979" y="1515766"/>
                      <a:pt x="457202" y="1556951"/>
                      <a:pt x="444843" y="1565190"/>
                    </a:cubicBezTo>
                    <a:lnTo>
                      <a:pt x="395416" y="1598141"/>
                    </a:lnTo>
                    <a:lnTo>
                      <a:pt x="370703" y="1614617"/>
                    </a:lnTo>
                    <a:cubicBezTo>
                      <a:pt x="323484" y="1685443"/>
                      <a:pt x="386359" y="1602092"/>
                      <a:pt x="329513" y="1647568"/>
                    </a:cubicBezTo>
                    <a:cubicBezTo>
                      <a:pt x="321782" y="1653753"/>
                      <a:pt x="320039" y="1665280"/>
                      <a:pt x="313038" y="1672281"/>
                    </a:cubicBezTo>
                    <a:cubicBezTo>
                      <a:pt x="306037" y="1679282"/>
                      <a:pt x="296562" y="1683265"/>
                      <a:pt x="288324" y="1688757"/>
                    </a:cubicBezTo>
                    <a:cubicBezTo>
                      <a:pt x="282832" y="1705233"/>
                      <a:pt x="270277" y="1720889"/>
                      <a:pt x="271849" y="1738184"/>
                    </a:cubicBezTo>
                    <a:cubicBezTo>
                      <a:pt x="273953" y="1761335"/>
                      <a:pt x="272476" y="1821818"/>
                      <a:pt x="288324" y="1853514"/>
                    </a:cubicBezTo>
                    <a:cubicBezTo>
                      <a:pt x="292752" y="1862369"/>
                      <a:pt x="297799" y="1871226"/>
                      <a:pt x="304800" y="1878227"/>
                    </a:cubicBezTo>
                    <a:cubicBezTo>
                      <a:pt x="311801" y="1885228"/>
                      <a:pt x="321275" y="1889211"/>
                      <a:pt x="329513" y="1894703"/>
                    </a:cubicBezTo>
                    <a:cubicBezTo>
                      <a:pt x="332259" y="1902941"/>
                      <a:pt x="332934" y="1912192"/>
                      <a:pt x="337751" y="1919417"/>
                    </a:cubicBezTo>
                    <a:cubicBezTo>
                      <a:pt x="350435" y="1938443"/>
                      <a:pt x="368944" y="1948450"/>
                      <a:pt x="387178" y="1960606"/>
                    </a:cubicBezTo>
                    <a:cubicBezTo>
                      <a:pt x="389924" y="1968844"/>
                      <a:pt x="391533" y="1977552"/>
                      <a:pt x="395416" y="1985319"/>
                    </a:cubicBezTo>
                    <a:cubicBezTo>
                      <a:pt x="427355" y="2049196"/>
                      <a:pt x="399424" y="1972630"/>
                      <a:pt x="420130" y="2034746"/>
                    </a:cubicBezTo>
                    <a:cubicBezTo>
                      <a:pt x="418290" y="2056829"/>
                      <a:pt x="420479" y="2124665"/>
                      <a:pt x="403654" y="2158314"/>
                    </a:cubicBezTo>
                    <a:cubicBezTo>
                      <a:pt x="399226" y="2167169"/>
                      <a:pt x="392670" y="2174789"/>
                      <a:pt x="387178" y="2183027"/>
                    </a:cubicBezTo>
                    <a:cubicBezTo>
                      <a:pt x="367349" y="2242513"/>
                      <a:pt x="387178" y="2171794"/>
                      <a:pt x="387178" y="2290119"/>
                    </a:cubicBezTo>
                    <a:cubicBezTo>
                      <a:pt x="387178" y="2304121"/>
                      <a:pt x="381686" y="2317579"/>
                      <a:pt x="378940" y="2331309"/>
                    </a:cubicBezTo>
                    <a:cubicBezTo>
                      <a:pt x="387519" y="2399936"/>
                      <a:pt x="387178" y="2375073"/>
                      <a:pt x="387178" y="2405449"/>
                    </a:cubicBezTo>
                  </a:path>
                </a:pathLst>
              </a:custGeom>
              <a:noFill/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Vrije vorm 212"/>
              <p:cNvSpPr/>
              <p:nvPr/>
            </p:nvSpPr>
            <p:spPr>
              <a:xfrm>
                <a:off x="1596913" y="4547284"/>
                <a:ext cx="490152" cy="428367"/>
              </a:xfrm>
              <a:custGeom>
                <a:avLst/>
                <a:gdLst>
                  <a:gd name="connsiteX0" fmla="*/ 387178 w 1062681"/>
                  <a:gd name="connsiteY0" fmla="*/ 0 h 2405449"/>
                  <a:gd name="connsiteX1" fmla="*/ 378940 w 1062681"/>
                  <a:gd name="connsiteY1" fmla="*/ 41190 h 2405449"/>
                  <a:gd name="connsiteX2" fmla="*/ 378940 w 1062681"/>
                  <a:gd name="connsiteY2" fmla="*/ 115330 h 2405449"/>
                  <a:gd name="connsiteX3" fmla="*/ 411892 w 1062681"/>
                  <a:gd name="connsiteY3" fmla="*/ 164757 h 2405449"/>
                  <a:gd name="connsiteX4" fmla="*/ 436605 w 1062681"/>
                  <a:gd name="connsiteY4" fmla="*/ 214184 h 2405449"/>
                  <a:gd name="connsiteX5" fmla="*/ 486032 w 1062681"/>
                  <a:gd name="connsiteY5" fmla="*/ 230660 h 2405449"/>
                  <a:gd name="connsiteX6" fmla="*/ 510746 w 1062681"/>
                  <a:gd name="connsiteY6" fmla="*/ 238898 h 2405449"/>
                  <a:gd name="connsiteX7" fmla="*/ 535459 w 1062681"/>
                  <a:gd name="connsiteY7" fmla="*/ 255373 h 2405449"/>
                  <a:gd name="connsiteX8" fmla="*/ 593124 w 1062681"/>
                  <a:gd name="connsiteY8" fmla="*/ 263611 h 2405449"/>
                  <a:gd name="connsiteX9" fmla="*/ 617838 w 1062681"/>
                  <a:gd name="connsiteY9" fmla="*/ 271849 h 2405449"/>
                  <a:gd name="connsiteX10" fmla="*/ 683740 w 1062681"/>
                  <a:gd name="connsiteY10" fmla="*/ 288325 h 2405449"/>
                  <a:gd name="connsiteX11" fmla="*/ 782594 w 1062681"/>
                  <a:gd name="connsiteY11" fmla="*/ 321276 h 2405449"/>
                  <a:gd name="connsiteX12" fmla="*/ 807308 w 1062681"/>
                  <a:gd name="connsiteY12" fmla="*/ 329514 h 2405449"/>
                  <a:gd name="connsiteX13" fmla="*/ 832021 w 1062681"/>
                  <a:gd name="connsiteY13" fmla="*/ 337752 h 2405449"/>
                  <a:gd name="connsiteX14" fmla="*/ 897924 w 1062681"/>
                  <a:gd name="connsiteY14" fmla="*/ 354227 h 2405449"/>
                  <a:gd name="connsiteX15" fmla="*/ 930876 w 1062681"/>
                  <a:gd name="connsiteY15" fmla="*/ 362465 h 2405449"/>
                  <a:gd name="connsiteX16" fmla="*/ 988540 w 1062681"/>
                  <a:gd name="connsiteY16" fmla="*/ 370703 h 2405449"/>
                  <a:gd name="connsiteX17" fmla="*/ 1037967 w 1062681"/>
                  <a:gd name="connsiteY17" fmla="*/ 387179 h 2405449"/>
                  <a:gd name="connsiteX18" fmla="*/ 1062681 w 1062681"/>
                  <a:gd name="connsiteY18" fmla="*/ 395417 h 2405449"/>
                  <a:gd name="connsiteX19" fmla="*/ 1054443 w 1062681"/>
                  <a:gd name="connsiteY19" fmla="*/ 444844 h 2405449"/>
                  <a:gd name="connsiteX20" fmla="*/ 1029730 w 1062681"/>
                  <a:gd name="connsiteY20" fmla="*/ 453081 h 2405449"/>
                  <a:gd name="connsiteX21" fmla="*/ 1005016 w 1062681"/>
                  <a:gd name="connsiteY21" fmla="*/ 469557 h 2405449"/>
                  <a:gd name="connsiteX22" fmla="*/ 980303 w 1062681"/>
                  <a:gd name="connsiteY22" fmla="*/ 477795 h 2405449"/>
                  <a:gd name="connsiteX23" fmla="*/ 955589 w 1062681"/>
                  <a:gd name="connsiteY23" fmla="*/ 494271 h 2405449"/>
                  <a:gd name="connsiteX24" fmla="*/ 906162 w 1062681"/>
                  <a:gd name="connsiteY24" fmla="*/ 510746 h 2405449"/>
                  <a:gd name="connsiteX25" fmla="*/ 881449 w 1062681"/>
                  <a:gd name="connsiteY25" fmla="*/ 527222 h 2405449"/>
                  <a:gd name="connsiteX26" fmla="*/ 799070 w 1062681"/>
                  <a:gd name="connsiteY26" fmla="*/ 543698 h 2405449"/>
                  <a:gd name="connsiteX27" fmla="*/ 766119 w 1062681"/>
                  <a:gd name="connsiteY27" fmla="*/ 551936 h 2405449"/>
                  <a:gd name="connsiteX28" fmla="*/ 675503 w 1062681"/>
                  <a:gd name="connsiteY28" fmla="*/ 560173 h 2405449"/>
                  <a:gd name="connsiteX29" fmla="*/ 543697 w 1062681"/>
                  <a:gd name="connsiteY29" fmla="*/ 584887 h 2405449"/>
                  <a:gd name="connsiteX30" fmla="*/ 477794 w 1062681"/>
                  <a:gd name="connsiteY30" fmla="*/ 601363 h 2405449"/>
                  <a:gd name="connsiteX31" fmla="*/ 453081 w 1062681"/>
                  <a:gd name="connsiteY31" fmla="*/ 609600 h 2405449"/>
                  <a:gd name="connsiteX32" fmla="*/ 420130 w 1062681"/>
                  <a:gd name="connsiteY32" fmla="*/ 617838 h 2405449"/>
                  <a:gd name="connsiteX33" fmla="*/ 395416 w 1062681"/>
                  <a:gd name="connsiteY33" fmla="*/ 626076 h 2405449"/>
                  <a:gd name="connsiteX34" fmla="*/ 329513 w 1062681"/>
                  <a:gd name="connsiteY34" fmla="*/ 642552 h 2405449"/>
                  <a:gd name="connsiteX35" fmla="*/ 271849 w 1062681"/>
                  <a:gd name="connsiteY35" fmla="*/ 667265 h 2405449"/>
                  <a:gd name="connsiteX36" fmla="*/ 238897 w 1062681"/>
                  <a:gd name="connsiteY36" fmla="*/ 683741 h 2405449"/>
                  <a:gd name="connsiteX37" fmla="*/ 181232 w 1062681"/>
                  <a:gd name="connsiteY37" fmla="*/ 700217 h 2405449"/>
                  <a:gd name="connsiteX38" fmla="*/ 131805 w 1062681"/>
                  <a:gd name="connsiteY38" fmla="*/ 724930 h 2405449"/>
                  <a:gd name="connsiteX39" fmla="*/ 82378 w 1062681"/>
                  <a:gd name="connsiteY39" fmla="*/ 757881 h 2405449"/>
                  <a:gd name="connsiteX40" fmla="*/ 32951 w 1062681"/>
                  <a:gd name="connsiteY40" fmla="*/ 782595 h 2405449"/>
                  <a:gd name="connsiteX41" fmla="*/ 8238 w 1062681"/>
                  <a:gd name="connsiteY41" fmla="*/ 856736 h 2405449"/>
                  <a:gd name="connsiteX42" fmla="*/ 0 w 1062681"/>
                  <a:gd name="connsiteY42" fmla="*/ 881449 h 2405449"/>
                  <a:gd name="connsiteX43" fmla="*/ 8238 w 1062681"/>
                  <a:gd name="connsiteY43" fmla="*/ 922638 h 2405449"/>
                  <a:gd name="connsiteX44" fmla="*/ 82378 w 1062681"/>
                  <a:gd name="connsiteY44" fmla="*/ 947352 h 2405449"/>
                  <a:gd name="connsiteX45" fmla="*/ 131805 w 1062681"/>
                  <a:gd name="connsiteY45" fmla="*/ 980303 h 2405449"/>
                  <a:gd name="connsiteX46" fmla="*/ 181232 w 1062681"/>
                  <a:gd name="connsiteY46" fmla="*/ 996779 h 2405449"/>
                  <a:gd name="connsiteX47" fmla="*/ 197708 w 1062681"/>
                  <a:gd name="connsiteY47" fmla="*/ 1021492 h 2405449"/>
                  <a:gd name="connsiteX48" fmla="*/ 222421 w 1062681"/>
                  <a:gd name="connsiteY48" fmla="*/ 1029730 h 2405449"/>
                  <a:gd name="connsiteX49" fmla="*/ 247135 w 1062681"/>
                  <a:gd name="connsiteY49" fmla="*/ 1046206 h 2405449"/>
                  <a:gd name="connsiteX50" fmla="*/ 288324 w 1062681"/>
                  <a:gd name="connsiteY50" fmla="*/ 1079157 h 2405449"/>
                  <a:gd name="connsiteX51" fmla="*/ 329513 w 1062681"/>
                  <a:gd name="connsiteY51" fmla="*/ 1112109 h 2405449"/>
                  <a:gd name="connsiteX52" fmla="*/ 362465 w 1062681"/>
                  <a:gd name="connsiteY52" fmla="*/ 1145060 h 2405449"/>
                  <a:gd name="connsiteX53" fmla="*/ 403654 w 1062681"/>
                  <a:gd name="connsiteY53" fmla="*/ 1178011 h 2405449"/>
                  <a:gd name="connsiteX54" fmla="*/ 453081 w 1062681"/>
                  <a:gd name="connsiteY54" fmla="*/ 1210963 h 2405449"/>
                  <a:gd name="connsiteX55" fmla="*/ 469557 w 1062681"/>
                  <a:gd name="connsiteY55" fmla="*/ 1235676 h 2405449"/>
                  <a:gd name="connsiteX56" fmla="*/ 518984 w 1062681"/>
                  <a:gd name="connsiteY56" fmla="*/ 1252152 h 2405449"/>
                  <a:gd name="connsiteX57" fmla="*/ 535459 w 1062681"/>
                  <a:gd name="connsiteY57" fmla="*/ 1276865 h 2405449"/>
                  <a:gd name="connsiteX58" fmla="*/ 560173 w 1062681"/>
                  <a:gd name="connsiteY58" fmla="*/ 1293341 h 2405449"/>
                  <a:gd name="connsiteX59" fmla="*/ 576649 w 1062681"/>
                  <a:gd name="connsiteY59" fmla="*/ 1342768 h 2405449"/>
                  <a:gd name="connsiteX60" fmla="*/ 593124 w 1062681"/>
                  <a:gd name="connsiteY60" fmla="*/ 1367481 h 2405449"/>
                  <a:gd name="connsiteX61" fmla="*/ 609600 w 1062681"/>
                  <a:gd name="connsiteY61" fmla="*/ 1416909 h 2405449"/>
                  <a:gd name="connsiteX62" fmla="*/ 584886 w 1062681"/>
                  <a:gd name="connsiteY62" fmla="*/ 1466336 h 2405449"/>
                  <a:gd name="connsiteX63" fmla="*/ 560173 w 1062681"/>
                  <a:gd name="connsiteY63" fmla="*/ 1482811 h 2405449"/>
                  <a:gd name="connsiteX64" fmla="*/ 518984 w 1062681"/>
                  <a:gd name="connsiteY64" fmla="*/ 1515763 h 2405449"/>
                  <a:gd name="connsiteX65" fmla="*/ 444843 w 1062681"/>
                  <a:gd name="connsiteY65" fmla="*/ 1565190 h 2405449"/>
                  <a:gd name="connsiteX66" fmla="*/ 395416 w 1062681"/>
                  <a:gd name="connsiteY66" fmla="*/ 1598141 h 2405449"/>
                  <a:gd name="connsiteX67" fmla="*/ 370703 w 1062681"/>
                  <a:gd name="connsiteY67" fmla="*/ 1614617 h 2405449"/>
                  <a:gd name="connsiteX68" fmla="*/ 329513 w 1062681"/>
                  <a:gd name="connsiteY68" fmla="*/ 1647568 h 2405449"/>
                  <a:gd name="connsiteX69" fmla="*/ 313038 w 1062681"/>
                  <a:gd name="connsiteY69" fmla="*/ 1672281 h 2405449"/>
                  <a:gd name="connsiteX70" fmla="*/ 288324 w 1062681"/>
                  <a:gd name="connsiteY70" fmla="*/ 1688757 h 2405449"/>
                  <a:gd name="connsiteX71" fmla="*/ 271849 w 1062681"/>
                  <a:gd name="connsiteY71" fmla="*/ 1738184 h 2405449"/>
                  <a:gd name="connsiteX72" fmla="*/ 288324 w 1062681"/>
                  <a:gd name="connsiteY72" fmla="*/ 1853514 h 2405449"/>
                  <a:gd name="connsiteX73" fmla="*/ 304800 w 1062681"/>
                  <a:gd name="connsiteY73" fmla="*/ 1878227 h 2405449"/>
                  <a:gd name="connsiteX74" fmla="*/ 329513 w 1062681"/>
                  <a:gd name="connsiteY74" fmla="*/ 1894703 h 2405449"/>
                  <a:gd name="connsiteX75" fmla="*/ 337751 w 1062681"/>
                  <a:gd name="connsiteY75" fmla="*/ 1919417 h 2405449"/>
                  <a:gd name="connsiteX76" fmla="*/ 387178 w 1062681"/>
                  <a:gd name="connsiteY76" fmla="*/ 1960606 h 2405449"/>
                  <a:gd name="connsiteX77" fmla="*/ 395416 w 1062681"/>
                  <a:gd name="connsiteY77" fmla="*/ 1985319 h 2405449"/>
                  <a:gd name="connsiteX78" fmla="*/ 420130 w 1062681"/>
                  <a:gd name="connsiteY78" fmla="*/ 2034746 h 2405449"/>
                  <a:gd name="connsiteX79" fmla="*/ 403654 w 1062681"/>
                  <a:gd name="connsiteY79" fmla="*/ 2158314 h 2405449"/>
                  <a:gd name="connsiteX80" fmla="*/ 387178 w 1062681"/>
                  <a:gd name="connsiteY80" fmla="*/ 2183027 h 2405449"/>
                  <a:gd name="connsiteX81" fmla="*/ 387178 w 1062681"/>
                  <a:gd name="connsiteY81" fmla="*/ 2290119 h 2405449"/>
                  <a:gd name="connsiteX82" fmla="*/ 378940 w 1062681"/>
                  <a:gd name="connsiteY82" fmla="*/ 2331309 h 2405449"/>
                  <a:gd name="connsiteX83" fmla="*/ 387178 w 1062681"/>
                  <a:gd name="connsiteY83" fmla="*/ 2405449 h 240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1062681" h="2405449">
                    <a:moveTo>
                      <a:pt x="387178" y="0"/>
                    </a:moveTo>
                    <a:cubicBezTo>
                      <a:pt x="384432" y="13730"/>
                      <a:pt x="381445" y="27414"/>
                      <a:pt x="378940" y="41190"/>
                    </a:cubicBezTo>
                    <a:cubicBezTo>
                      <a:pt x="372889" y="74474"/>
                      <a:pt x="363543" y="87616"/>
                      <a:pt x="378940" y="115330"/>
                    </a:cubicBezTo>
                    <a:cubicBezTo>
                      <a:pt x="388556" y="132640"/>
                      <a:pt x="411892" y="164757"/>
                      <a:pt x="411892" y="164757"/>
                    </a:cubicBezTo>
                    <a:cubicBezTo>
                      <a:pt x="416380" y="178222"/>
                      <a:pt x="423158" y="205779"/>
                      <a:pt x="436605" y="214184"/>
                    </a:cubicBezTo>
                    <a:cubicBezTo>
                      <a:pt x="451332" y="223388"/>
                      <a:pt x="469556" y="225168"/>
                      <a:pt x="486032" y="230660"/>
                    </a:cubicBezTo>
                    <a:cubicBezTo>
                      <a:pt x="494270" y="233406"/>
                      <a:pt x="503521" y="234081"/>
                      <a:pt x="510746" y="238898"/>
                    </a:cubicBezTo>
                    <a:cubicBezTo>
                      <a:pt x="518984" y="244390"/>
                      <a:pt x="525976" y="252528"/>
                      <a:pt x="535459" y="255373"/>
                    </a:cubicBezTo>
                    <a:cubicBezTo>
                      <a:pt x="554057" y="260952"/>
                      <a:pt x="573902" y="260865"/>
                      <a:pt x="593124" y="263611"/>
                    </a:cubicBezTo>
                    <a:cubicBezTo>
                      <a:pt x="601362" y="266357"/>
                      <a:pt x="609460" y="269564"/>
                      <a:pt x="617838" y="271849"/>
                    </a:cubicBezTo>
                    <a:cubicBezTo>
                      <a:pt x="639684" y="277807"/>
                      <a:pt x="662258" y="281165"/>
                      <a:pt x="683740" y="288325"/>
                    </a:cubicBezTo>
                    <a:lnTo>
                      <a:pt x="782594" y="321276"/>
                    </a:lnTo>
                    <a:lnTo>
                      <a:pt x="807308" y="329514"/>
                    </a:lnTo>
                    <a:cubicBezTo>
                      <a:pt x="815546" y="332260"/>
                      <a:pt x="823597" y="335646"/>
                      <a:pt x="832021" y="337752"/>
                    </a:cubicBezTo>
                    <a:lnTo>
                      <a:pt x="897924" y="354227"/>
                    </a:lnTo>
                    <a:cubicBezTo>
                      <a:pt x="908908" y="356973"/>
                      <a:pt x="919668" y="360864"/>
                      <a:pt x="930876" y="362465"/>
                    </a:cubicBezTo>
                    <a:lnTo>
                      <a:pt x="988540" y="370703"/>
                    </a:lnTo>
                    <a:lnTo>
                      <a:pt x="1037967" y="387179"/>
                    </a:lnTo>
                    <a:lnTo>
                      <a:pt x="1062681" y="395417"/>
                    </a:lnTo>
                    <a:cubicBezTo>
                      <a:pt x="1059935" y="411893"/>
                      <a:pt x="1062730" y="430342"/>
                      <a:pt x="1054443" y="444844"/>
                    </a:cubicBezTo>
                    <a:cubicBezTo>
                      <a:pt x="1050135" y="452383"/>
                      <a:pt x="1037497" y="449198"/>
                      <a:pt x="1029730" y="453081"/>
                    </a:cubicBezTo>
                    <a:cubicBezTo>
                      <a:pt x="1020874" y="457509"/>
                      <a:pt x="1013872" y="465129"/>
                      <a:pt x="1005016" y="469557"/>
                    </a:cubicBezTo>
                    <a:cubicBezTo>
                      <a:pt x="997249" y="473440"/>
                      <a:pt x="988070" y="473912"/>
                      <a:pt x="980303" y="477795"/>
                    </a:cubicBezTo>
                    <a:cubicBezTo>
                      <a:pt x="971447" y="482223"/>
                      <a:pt x="964637" y="490250"/>
                      <a:pt x="955589" y="494271"/>
                    </a:cubicBezTo>
                    <a:cubicBezTo>
                      <a:pt x="939719" y="501324"/>
                      <a:pt x="906162" y="510746"/>
                      <a:pt x="906162" y="510746"/>
                    </a:cubicBezTo>
                    <a:cubicBezTo>
                      <a:pt x="897924" y="516238"/>
                      <a:pt x="890304" y="522794"/>
                      <a:pt x="881449" y="527222"/>
                    </a:cubicBezTo>
                    <a:cubicBezTo>
                      <a:pt x="857281" y="539306"/>
                      <a:pt x="822922" y="539361"/>
                      <a:pt x="799070" y="543698"/>
                    </a:cubicBezTo>
                    <a:cubicBezTo>
                      <a:pt x="787931" y="545723"/>
                      <a:pt x="777341" y="550440"/>
                      <a:pt x="766119" y="551936"/>
                    </a:cubicBezTo>
                    <a:cubicBezTo>
                      <a:pt x="736055" y="555944"/>
                      <a:pt x="705708" y="557427"/>
                      <a:pt x="675503" y="560173"/>
                    </a:cubicBezTo>
                    <a:cubicBezTo>
                      <a:pt x="576745" y="579925"/>
                      <a:pt x="620746" y="572045"/>
                      <a:pt x="543697" y="584887"/>
                    </a:cubicBezTo>
                    <a:cubicBezTo>
                      <a:pt x="487216" y="603715"/>
                      <a:pt x="557306" y="581486"/>
                      <a:pt x="477794" y="601363"/>
                    </a:cubicBezTo>
                    <a:cubicBezTo>
                      <a:pt x="469370" y="603469"/>
                      <a:pt x="461430" y="607215"/>
                      <a:pt x="453081" y="609600"/>
                    </a:cubicBezTo>
                    <a:cubicBezTo>
                      <a:pt x="442195" y="612710"/>
                      <a:pt x="431016" y="614728"/>
                      <a:pt x="420130" y="617838"/>
                    </a:cubicBezTo>
                    <a:cubicBezTo>
                      <a:pt x="411781" y="620224"/>
                      <a:pt x="403794" y="623791"/>
                      <a:pt x="395416" y="626076"/>
                    </a:cubicBezTo>
                    <a:cubicBezTo>
                      <a:pt x="373570" y="632034"/>
                      <a:pt x="349766" y="632426"/>
                      <a:pt x="329513" y="642552"/>
                    </a:cubicBezTo>
                    <a:cubicBezTo>
                      <a:pt x="220212" y="697201"/>
                      <a:pt x="356708" y="630896"/>
                      <a:pt x="271849" y="667265"/>
                    </a:cubicBezTo>
                    <a:cubicBezTo>
                      <a:pt x="260561" y="672103"/>
                      <a:pt x="250396" y="679429"/>
                      <a:pt x="238897" y="683741"/>
                    </a:cubicBezTo>
                    <a:cubicBezTo>
                      <a:pt x="217780" y="691660"/>
                      <a:pt x="201149" y="690259"/>
                      <a:pt x="181232" y="700217"/>
                    </a:cubicBezTo>
                    <a:cubicBezTo>
                      <a:pt x="117354" y="732155"/>
                      <a:pt x="193925" y="704223"/>
                      <a:pt x="131805" y="724930"/>
                    </a:cubicBezTo>
                    <a:cubicBezTo>
                      <a:pt x="115329" y="735914"/>
                      <a:pt x="101163" y="751619"/>
                      <a:pt x="82378" y="757881"/>
                    </a:cubicBezTo>
                    <a:cubicBezTo>
                      <a:pt x="48272" y="769250"/>
                      <a:pt x="64890" y="761302"/>
                      <a:pt x="32951" y="782595"/>
                    </a:cubicBezTo>
                    <a:lnTo>
                      <a:pt x="8238" y="856736"/>
                    </a:lnTo>
                    <a:lnTo>
                      <a:pt x="0" y="881449"/>
                    </a:lnTo>
                    <a:cubicBezTo>
                      <a:pt x="2746" y="895179"/>
                      <a:pt x="-1663" y="912737"/>
                      <a:pt x="8238" y="922638"/>
                    </a:cubicBezTo>
                    <a:cubicBezTo>
                      <a:pt x="32949" y="947349"/>
                      <a:pt x="57666" y="930877"/>
                      <a:pt x="82378" y="947352"/>
                    </a:cubicBezTo>
                    <a:cubicBezTo>
                      <a:pt x="98854" y="958336"/>
                      <a:pt x="113020" y="974041"/>
                      <a:pt x="131805" y="980303"/>
                    </a:cubicBezTo>
                    <a:lnTo>
                      <a:pt x="181232" y="996779"/>
                    </a:lnTo>
                    <a:cubicBezTo>
                      <a:pt x="186724" y="1005017"/>
                      <a:pt x="189977" y="1015307"/>
                      <a:pt x="197708" y="1021492"/>
                    </a:cubicBezTo>
                    <a:cubicBezTo>
                      <a:pt x="204489" y="1026916"/>
                      <a:pt x="214654" y="1025847"/>
                      <a:pt x="222421" y="1029730"/>
                    </a:cubicBezTo>
                    <a:cubicBezTo>
                      <a:pt x="231277" y="1034158"/>
                      <a:pt x="238897" y="1040714"/>
                      <a:pt x="247135" y="1046206"/>
                    </a:cubicBezTo>
                    <a:cubicBezTo>
                      <a:pt x="294355" y="1117034"/>
                      <a:pt x="231479" y="1033680"/>
                      <a:pt x="288324" y="1079157"/>
                    </a:cubicBezTo>
                    <a:cubicBezTo>
                      <a:pt x="341554" y="1121742"/>
                      <a:pt x="267397" y="1091403"/>
                      <a:pt x="329513" y="1112109"/>
                    </a:cubicBezTo>
                    <a:cubicBezTo>
                      <a:pt x="347487" y="1166029"/>
                      <a:pt x="322523" y="1113107"/>
                      <a:pt x="362465" y="1145060"/>
                    </a:cubicBezTo>
                    <a:cubicBezTo>
                      <a:pt x="415696" y="1187645"/>
                      <a:pt x="341534" y="1157304"/>
                      <a:pt x="403654" y="1178011"/>
                    </a:cubicBezTo>
                    <a:cubicBezTo>
                      <a:pt x="420130" y="1188995"/>
                      <a:pt x="442097" y="1194487"/>
                      <a:pt x="453081" y="1210963"/>
                    </a:cubicBezTo>
                    <a:cubicBezTo>
                      <a:pt x="458573" y="1219201"/>
                      <a:pt x="461161" y="1230429"/>
                      <a:pt x="469557" y="1235676"/>
                    </a:cubicBezTo>
                    <a:cubicBezTo>
                      <a:pt x="484284" y="1244880"/>
                      <a:pt x="518984" y="1252152"/>
                      <a:pt x="518984" y="1252152"/>
                    </a:cubicBezTo>
                    <a:cubicBezTo>
                      <a:pt x="524476" y="1260390"/>
                      <a:pt x="528458" y="1269864"/>
                      <a:pt x="535459" y="1276865"/>
                    </a:cubicBezTo>
                    <a:cubicBezTo>
                      <a:pt x="542460" y="1283866"/>
                      <a:pt x="554926" y="1284945"/>
                      <a:pt x="560173" y="1293341"/>
                    </a:cubicBezTo>
                    <a:cubicBezTo>
                      <a:pt x="569378" y="1308068"/>
                      <a:pt x="567016" y="1328318"/>
                      <a:pt x="576649" y="1342768"/>
                    </a:cubicBezTo>
                    <a:cubicBezTo>
                      <a:pt x="582141" y="1351006"/>
                      <a:pt x="589103" y="1358434"/>
                      <a:pt x="593124" y="1367481"/>
                    </a:cubicBezTo>
                    <a:cubicBezTo>
                      <a:pt x="600177" y="1383351"/>
                      <a:pt x="609600" y="1416909"/>
                      <a:pt x="609600" y="1416909"/>
                    </a:cubicBezTo>
                    <a:cubicBezTo>
                      <a:pt x="602900" y="1437009"/>
                      <a:pt x="600855" y="1450367"/>
                      <a:pt x="584886" y="1466336"/>
                    </a:cubicBezTo>
                    <a:cubicBezTo>
                      <a:pt x="577885" y="1473337"/>
                      <a:pt x="568411" y="1477319"/>
                      <a:pt x="560173" y="1482811"/>
                    </a:cubicBezTo>
                    <a:cubicBezTo>
                      <a:pt x="529731" y="1528474"/>
                      <a:pt x="561114" y="1492357"/>
                      <a:pt x="518984" y="1515763"/>
                    </a:cubicBezTo>
                    <a:cubicBezTo>
                      <a:pt x="518979" y="1515766"/>
                      <a:pt x="457202" y="1556951"/>
                      <a:pt x="444843" y="1565190"/>
                    </a:cubicBezTo>
                    <a:lnTo>
                      <a:pt x="395416" y="1598141"/>
                    </a:lnTo>
                    <a:lnTo>
                      <a:pt x="370703" y="1614617"/>
                    </a:lnTo>
                    <a:cubicBezTo>
                      <a:pt x="323484" y="1685443"/>
                      <a:pt x="386359" y="1602092"/>
                      <a:pt x="329513" y="1647568"/>
                    </a:cubicBezTo>
                    <a:cubicBezTo>
                      <a:pt x="321782" y="1653753"/>
                      <a:pt x="320039" y="1665280"/>
                      <a:pt x="313038" y="1672281"/>
                    </a:cubicBezTo>
                    <a:cubicBezTo>
                      <a:pt x="306037" y="1679282"/>
                      <a:pt x="296562" y="1683265"/>
                      <a:pt x="288324" y="1688757"/>
                    </a:cubicBezTo>
                    <a:cubicBezTo>
                      <a:pt x="282832" y="1705233"/>
                      <a:pt x="270277" y="1720889"/>
                      <a:pt x="271849" y="1738184"/>
                    </a:cubicBezTo>
                    <a:cubicBezTo>
                      <a:pt x="273953" y="1761335"/>
                      <a:pt x="272476" y="1821818"/>
                      <a:pt x="288324" y="1853514"/>
                    </a:cubicBezTo>
                    <a:cubicBezTo>
                      <a:pt x="292752" y="1862369"/>
                      <a:pt x="297799" y="1871226"/>
                      <a:pt x="304800" y="1878227"/>
                    </a:cubicBezTo>
                    <a:cubicBezTo>
                      <a:pt x="311801" y="1885228"/>
                      <a:pt x="321275" y="1889211"/>
                      <a:pt x="329513" y="1894703"/>
                    </a:cubicBezTo>
                    <a:cubicBezTo>
                      <a:pt x="332259" y="1902941"/>
                      <a:pt x="332934" y="1912192"/>
                      <a:pt x="337751" y="1919417"/>
                    </a:cubicBezTo>
                    <a:cubicBezTo>
                      <a:pt x="350435" y="1938443"/>
                      <a:pt x="368944" y="1948450"/>
                      <a:pt x="387178" y="1960606"/>
                    </a:cubicBezTo>
                    <a:cubicBezTo>
                      <a:pt x="389924" y="1968844"/>
                      <a:pt x="391533" y="1977552"/>
                      <a:pt x="395416" y="1985319"/>
                    </a:cubicBezTo>
                    <a:cubicBezTo>
                      <a:pt x="427355" y="2049196"/>
                      <a:pt x="399424" y="1972630"/>
                      <a:pt x="420130" y="2034746"/>
                    </a:cubicBezTo>
                    <a:cubicBezTo>
                      <a:pt x="418290" y="2056829"/>
                      <a:pt x="420479" y="2124665"/>
                      <a:pt x="403654" y="2158314"/>
                    </a:cubicBezTo>
                    <a:cubicBezTo>
                      <a:pt x="399226" y="2167169"/>
                      <a:pt x="392670" y="2174789"/>
                      <a:pt x="387178" y="2183027"/>
                    </a:cubicBezTo>
                    <a:cubicBezTo>
                      <a:pt x="367349" y="2242513"/>
                      <a:pt x="387178" y="2171794"/>
                      <a:pt x="387178" y="2290119"/>
                    </a:cubicBezTo>
                    <a:cubicBezTo>
                      <a:pt x="387178" y="2304121"/>
                      <a:pt x="381686" y="2317579"/>
                      <a:pt x="378940" y="2331309"/>
                    </a:cubicBezTo>
                    <a:cubicBezTo>
                      <a:pt x="387519" y="2399936"/>
                      <a:pt x="387178" y="2375073"/>
                      <a:pt x="387178" y="2405449"/>
                    </a:cubicBezTo>
                  </a:path>
                </a:pathLst>
              </a:custGeom>
              <a:noFill/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Vrije vorm 213"/>
              <p:cNvSpPr/>
              <p:nvPr/>
            </p:nvSpPr>
            <p:spPr>
              <a:xfrm>
                <a:off x="3027607" y="3434426"/>
                <a:ext cx="490152" cy="428367"/>
              </a:xfrm>
              <a:custGeom>
                <a:avLst/>
                <a:gdLst>
                  <a:gd name="connsiteX0" fmla="*/ 387178 w 1062681"/>
                  <a:gd name="connsiteY0" fmla="*/ 0 h 2405449"/>
                  <a:gd name="connsiteX1" fmla="*/ 378940 w 1062681"/>
                  <a:gd name="connsiteY1" fmla="*/ 41190 h 2405449"/>
                  <a:gd name="connsiteX2" fmla="*/ 378940 w 1062681"/>
                  <a:gd name="connsiteY2" fmla="*/ 115330 h 2405449"/>
                  <a:gd name="connsiteX3" fmla="*/ 411892 w 1062681"/>
                  <a:gd name="connsiteY3" fmla="*/ 164757 h 2405449"/>
                  <a:gd name="connsiteX4" fmla="*/ 436605 w 1062681"/>
                  <a:gd name="connsiteY4" fmla="*/ 214184 h 2405449"/>
                  <a:gd name="connsiteX5" fmla="*/ 486032 w 1062681"/>
                  <a:gd name="connsiteY5" fmla="*/ 230660 h 2405449"/>
                  <a:gd name="connsiteX6" fmla="*/ 510746 w 1062681"/>
                  <a:gd name="connsiteY6" fmla="*/ 238898 h 2405449"/>
                  <a:gd name="connsiteX7" fmla="*/ 535459 w 1062681"/>
                  <a:gd name="connsiteY7" fmla="*/ 255373 h 2405449"/>
                  <a:gd name="connsiteX8" fmla="*/ 593124 w 1062681"/>
                  <a:gd name="connsiteY8" fmla="*/ 263611 h 2405449"/>
                  <a:gd name="connsiteX9" fmla="*/ 617838 w 1062681"/>
                  <a:gd name="connsiteY9" fmla="*/ 271849 h 2405449"/>
                  <a:gd name="connsiteX10" fmla="*/ 683740 w 1062681"/>
                  <a:gd name="connsiteY10" fmla="*/ 288325 h 2405449"/>
                  <a:gd name="connsiteX11" fmla="*/ 782594 w 1062681"/>
                  <a:gd name="connsiteY11" fmla="*/ 321276 h 2405449"/>
                  <a:gd name="connsiteX12" fmla="*/ 807308 w 1062681"/>
                  <a:gd name="connsiteY12" fmla="*/ 329514 h 2405449"/>
                  <a:gd name="connsiteX13" fmla="*/ 832021 w 1062681"/>
                  <a:gd name="connsiteY13" fmla="*/ 337752 h 2405449"/>
                  <a:gd name="connsiteX14" fmla="*/ 897924 w 1062681"/>
                  <a:gd name="connsiteY14" fmla="*/ 354227 h 2405449"/>
                  <a:gd name="connsiteX15" fmla="*/ 930876 w 1062681"/>
                  <a:gd name="connsiteY15" fmla="*/ 362465 h 2405449"/>
                  <a:gd name="connsiteX16" fmla="*/ 988540 w 1062681"/>
                  <a:gd name="connsiteY16" fmla="*/ 370703 h 2405449"/>
                  <a:gd name="connsiteX17" fmla="*/ 1037967 w 1062681"/>
                  <a:gd name="connsiteY17" fmla="*/ 387179 h 2405449"/>
                  <a:gd name="connsiteX18" fmla="*/ 1062681 w 1062681"/>
                  <a:gd name="connsiteY18" fmla="*/ 395417 h 2405449"/>
                  <a:gd name="connsiteX19" fmla="*/ 1054443 w 1062681"/>
                  <a:gd name="connsiteY19" fmla="*/ 444844 h 2405449"/>
                  <a:gd name="connsiteX20" fmla="*/ 1029730 w 1062681"/>
                  <a:gd name="connsiteY20" fmla="*/ 453081 h 2405449"/>
                  <a:gd name="connsiteX21" fmla="*/ 1005016 w 1062681"/>
                  <a:gd name="connsiteY21" fmla="*/ 469557 h 2405449"/>
                  <a:gd name="connsiteX22" fmla="*/ 980303 w 1062681"/>
                  <a:gd name="connsiteY22" fmla="*/ 477795 h 2405449"/>
                  <a:gd name="connsiteX23" fmla="*/ 955589 w 1062681"/>
                  <a:gd name="connsiteY23" fmla="*/ 494271 h 2405449"/>
                  <a:gd name="connsiteX24" fmla="*/ 906162 w 1062681"/>
                  <a:gd name="connsiteY24" fmla="*/ 510746 h 2405449"/>
                  <a:gd name="connsiteX25" fmla="*/ 881449 w 1062681"/>
                  <a:gd name="connsiteY25" fmla="*/ 527222 h 2405449"/>
                  <a:gd name="connsiteX26" fmla="*/ 799070 w 1062681"/>
                  <a:gd name="connsiteY26" fmla="*/ 543698 h 2405449"/>
                  <a:gd name="connsiteX27" fmla="*/ 766119 w 1062681"/>
                  <a:gd name="connsiteY27" fmla="*/ 551936 h 2405449"/>
                  <a:gd name="connsiteX28" fmla="*/ 675503 w 1062681"/>
                  <a:gd name="connsiteY28" fmla="*/ 560173 h 2405449"/>
                  <a:gd name="connsiteX29" fmla="*/ 543697 w 1062681"/>
                  <a:gd name="connsiteY29" fmla="*/ 584887 h 2405449"/>
                  <a:gd name="connsiteX30" fmla="*/ 477794 w 1062681"/>
                  <a:gd name="connsiteY30" fmla="*/ 601363 h 2405449"/>
                  <a:gd name="connsiteX31" fmla="*/ 453081 w 1062681"/>
                  <a:gd name="connsiteY31" fmla="*/ 609600 h 2405449"/>
                  <a:gd name="connsiteX32" fmla="*/ 420130 w 1062681"/>
                  <a:gd name="connsiteY32" fmla="*/ 617838 h 2405449"/>
                  <a:gd name="connsiteX33" fmla="*/ 395416 w 1062681"/>
                  <a:gd name="connsiteY33" fmla="*/ 626076 h 2405449"/>
                  <a:gd name="connsiteX34" fmla="*/ 329513 w 1062681"/>
                  <a:gd name="connsiteY34" fmla="*/ 642552 h 2405449"/>
                  <a:gd name="connsiteX35" fmla="*/ 271849 w 1062681"/>
                  <a:gd name="connsiteY35" fmla="*/ 667265 h 2405449"/>
                  <a:gd name="connsiteX36" fmla="*/ 238897 w 1062681"/>
                  <a:gd name="connsiteY36" fmla="*/ 683741 h 2405449"/>
                  <a:gd name="connsiteX37" fmla="*/ 181232 w 1062681"/>
                  <a:gd name="connsiteY37" fmla="*/ 700217 h 2405449"/>
                  <a:gd name="connsiteX38" fmla="*/ 131805 w 1062681"/>
                  <a:gd name="connsiteY38" fmla="*/ 724930 h 2405449"/>
                  <a:gd name="connsiteX39" fmla="*/ 82378 w 1062681"/>
                  <a:gd name="connsiteY39" fmla="*/ 757881 h 2405449"/>
                  <a:gd name="connsiteX40" fmla="*/ 32951 w 1062681"/>
                  <a:gd name="connsiteY40" fmla="*/ 782595 h 2405449"/>
                  <a:gd name="connsiteX41" fmla="*/ 8238 w 1062681"/>
                  <a:gd name="connsiteY41" fmla="*/ 856736 h 2405449"/>
                  <a:gd name="connsiteX42" fmla="*/ 0 w 1062681"/>
                  <a:gd name="connsiteY42" fmla="*/ 881449 h 2405449"/>
                  <a:gd name="connsiteX43" fmla="*/ 8238 w 1062681"/>
                  <a:gd name="connsiteY43" fmla="*/ 922638 h 2405449"/>
                  <a:gd name="connsiteX44" fmla="*/ 82378 w 1062681"/>
                  <a:gd name="connsiteY44" fmla="*/ 947352 h 2405449"/>
                  <a:gd name="connsiteX45" fmla="*/ 131805 w 1062681"/>
                  <a:gd name="connsiteY45" fmla="*/ 980303 h 2405449"/>
                  <a:gd name="connsiteX46" fmla="*/ 181232 w 1062681"/>
                  <a:gd name="connsiteY46" fmla="*/ 996779 h 2405449"/>
                  <a:gd name="connsiteX47" fmla="*/ 197708 w 1062681"/>
                  <a:gd name="connsiteY47" fmla="*/ 1021492 h 2405449"/>
                  <a:gd name="connsiteX48" fmla="*/ 222421 w 1062681"/>
                  <a:gd name="connsiteY48" fmla="*/ 1029730 h 2405449"/>
                  <a:gd name="connsiteX49" fmla="*/ 247135 w 1062681"/>
                  <a:gd name="connsiteY49" fmla="*/ 1046206 h 2405449"/>
                  <a:gd name="connsiteX50" fmla="*/ 288324 w 1062681"/>
                  <a:gd name="connsiteY50" fmla="*/ 1079157 h 2405449"/>
                  <a:gd name="connsiteX51" fmla="*/ 329513 w 1062681"/>
                  <a:gd name="connsiteY51" fmla="*/ 1112109 h 2405449"/>
                  <a:gd name="connsiteX52" fmla="*/ 362465 w 1062681"/>
                  <a:gd name="connsiteY52" fmla="*/ 1145060 h 2405449"/>
                  <a:gd name="connsiteX53" fmla="*/ 403654 w 1062681"/>
                  <a:gd name="connsiteY53" fmla="*/ 1178011 h 2405449"/>
                  <a:gd name="connsiteX54" fmla="*/ 453081 w 1062681"/>
                  <a:gd name="connsiteY54" fmla="*/ 1210963 h 2405449"/>
                  <a:gd name="connsiteX55" fmla="*/ 469557 w 1062681"/>
                  <a:gd name="connsiteY55" fmla="*/ 1235676 h 2405449"/>
                  <a:gd name="connsiteX56" fmla="*/ 518984 w 1062681"/>
                  <a:gd name="connsiteY56" fmla="*/ 1252152 h 2405449"/>
                  <a:gd name="connsiteX57" fmla="*/ 535459 w 1062681"/>
                  <a:gd name="connsiteY57" fmla="*/ 1276865 h 2405449"/>
                  <a:gd name="connsiteX58" fmla="*/ 560173 w 1062681"/>
                  <a:gd name="connsiteY58" fmla="*/ 1293341 h 2405449"/>
                  <a:gd name="connsiteX59" fmla="*/ 576649 w 1062681"/>
                  <a:gd name="connsiteY59" fmla="*/ 1342768 h 2405449"/>
                  <a:gd name="connsiteX60" fmla="*/ 593124 w 1062681"/>
                  <a:gd name="connsiteY60" fmla="*/ 1367481 h 2405449"/>
                  <a:gd name="connsiteX61" fmla="*/ 609600 w 1062681"/>
                  <a:gd name="connsiteY61" fmla="*/ 1416909 h 2405449"/>
                  <a:gd name="connsiteX62" fmla="*/ 584886 w 1062681"/>
                  <a:gd name="connsiteY62" fmla="*/ 1466336 h 2405449"/>
                  <a:gd name="connsiteX63" fmla="*/ 560173 w 1062681"/>
                  <a:gd name="connsiteY63" fmla="*/ 1482811 h 2405449"/>
                  <a:gd name="connsiteX64" fmla="*/ 518984 w 1062681"/>
                  <a:gd name="connsiteY64" fmla="*/ 1515763 h 2405449"/>
                  <a:gd name="connsiteX65" fmla="*/ 444843 w 1062681"/>
                  <a:gd name="connsiteY65" fmla="*/ 1565190 h 2405449"/>
                  <a:gd name="connsiteX66" fmla="*/ 395416 w 1062681"/>
                  <a:gd name="connsiteY66" fmla="*/ 1598141 h 2405449"/>
                  <a:gd name="connsiteX67" fmla="*/ 370703 w 1062681"/>
                  <a:gd name="connsiteY67" fmla="*/ 1614617 h 2405449"/>
                  <a:gd name="connsiteX68" fmla="*/ 329513 w 1062681"/>
                  <a:gd name="connsiteY68" fmla="*/ 1647568 h 2405449"/>
                  <a:gd name="connsiteX69" fmla="*/ 313038 w 1062681"/>
                  <a:gd name="connsiteY69" fmla="*/ 1672281 h 2405449"/>
                  <a:gd name="connsiteX70" fmla="*/ 288324 w 1062681"/>
                  <a:gd name="connsiteY70" fmla="*/ 1688757 h 2405449"/>
                  <a:gd name="connsiteX71" fmla="*/ 271849 w 1062681"/>
                  <a:gd name="connsiteY71" fmla="*/ 1738184 h 2405449"/>
                  <a:gd name="connsiteX72" fmla="*/ 288324 w 1062681"/>
                  <a:gd name="connsiteY72" fmla="*/ 1853514 h 2405449"/>
                  <a:gd name="connsiteX73" fmla="*/ 304800 w 1062681"/>
                  <a:gd name="connsiteY73" fmla="*/ 1878227 h 2405449"/>
                  <a:gd name="connsiteX74" fmla="*/ 329513 w 1062681"/>
                  <a:gd name="connsiteY74" fmla="*/ 1894703 h 2405449"/>
                  <a:gd name="connsiteX75" fmla="*/ 337751 w 1062681"/>
                  <a:gd name="connsiteY75" fmla="*/ 1919417 h 2405449"/>
                  <a:gd name="connsiteX76" fmla="*/ 387178 w 1062681"/>
                  <a:gd name="connsiteY76" fmla="*/ 1960606 h 2405449"/>
                  <a:gd name="connsiteX77" fmla="*/ 395416 w 1062681"/>
                  <a:gd name="connsiteY77" fmla="*/ 1985319 h 2405449"/>
                  <a:gd name="connsiteX78" fmla="*/ 420130 w 1062681"/>
                  <a:gd name="connsiteY78" fmla="*/ 2034746 h 2405449"/>
                  <a:gd name="connsiteX79" fmla="*/ 403654 w 1062681"/>
                  <a:gd name="connsiteY79" fmla="*/ 2158314 h 2405449"/>
                  <a:gd name="connsiteX80" fmla="*/ 387178 w 1062681"/>
                  <a:gd name="connsiteY80" fmla="*/ 2183027 h 2405449"/>
                  <a:gd name="connsiteX81" fmla="*/ 387178 w 1062681"/>
                  <a:gd name="connsiteY81" fmla="*/ 2290119 h 2405449"/>
                  <a:gd name="connsiteX82" fmla="*/ 378940 w 1062681"/>
                  <a:gd name="connsiteY82" fmla="*/ 2331309 h 2405449"/>
                  <a:gd name="connsiteX83" fmla="*/ 387178 w 1062681"/>
                  <a:gd name="connsiteY83" fmla="*/ 2405449 h 240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1062681" h="2405449">
                    <a:moveTo>
                      <a:pt x="387178" y="0"/>
                    </a:moveTo>
                    <a:cubicBezTo>
                      <a:pt x="384432" y="13730"/>
                      <a:pt x="381445" y="27414"/>
                      <a:pt x="378940" y="41190"/>
                    </a:cubicBezTo>
                    <a:cubicBezTo>
                      <a:pt x="372889" y="74474"/>
                      <a:pt x="363543" y="87616"/>
                      <a:pt x="378940" y="115330"/>
                    </a:cubicBezTo>
                    <a:cubicBezTo>
                      <a:pt x="388556" y="132640"/>
                      <a:pt x="411892" y="164757"/>
                      <a:pt x="411892" y="164757"/>
                    </a:cubicBezTo>
                    <a:cubicBezTo>
                      <a:pt x="416380" y="178222"/>
                      <a:pt x="423158" y="205779"/>
                      <a:pt x="436605" y="214184"/>
                    </a:cubicBezTo>
                    <a:cubicBezTo>
                      <a:pt x="451332" y="223388"/>
                      <a:pt x="469556" y="225168"/>
                      <a:pt x="486032" y="230660"/>
                    </a:cubicBezTo>
                    <a:cubicBezTo>
                      <a:pt x="494270" y="233406"/>
                      <a:pt x="503521" y="234081"/>
                      <a:pt x="510746" y="238898"/>
                    </a:cubicBezTo>
                    <a:cubicBezTo>
                      <a:pt x="518984" y="244390"/>
                      <a:pt x="525976" y="252528"/>
                      <a:pt x="535459" y="255373"/>
                    </a:cubicBezTo>
                    <a:cubicBezTo>
                      <a:pt x="554057" y="260952"/>
                      <a:pt x="573902" y="260865"/>
                      <a:pt x="593124" y="263611"/>
                    </a:cubicBezTo>
                    <a:cubicBezTo>
                      <a:pt x="601362" y="266357"/>
                      <a:pt x="609460" y="269564"/>
                      <a:pt x="617838" y="271849"/>
                    </a:cubicBezTo>
                    <a:cubicBezTo>
                      <a:pt x="639684" y="277807"/>
                      <a:pt x="662258" y="281165"/>
                      <a:pt x="683740" y="288325"/>
                    </a:cubicBezTo>
                    <a:lnTo>
                      <a:pt x="782594" y="321276"/>
                    </a:lnTo>
                    <a:lnTo>
                      <a:pt x="807308" y="329514"/>
                    </a:lnTo>
                    <a:cubicBezTo>
                      <a:pt x="815546" y="332260"/>
                      <a:pt x="823597" y="335646"/>
                      <a:pt x="832021" y="337752"/>
                    </a:cubicBezTo>
                    <a:lnTo>
                      <a:pt x="897924" y="354227"/>
                    </a:lnTo>
                    <a:cubicBezTo>
                      <a:pt x="908908" y="356973"/>
                      <a:pt x="919668" y="360864"/>
                      <a:pt x="930876" y="362465"/>
                    </a:cubicBezTo>
                    <a:lnTo>
                      <a:pt x="988540" y="370703"/>
                    </a:lnTo>
                    <a:lnTo>
                      <a:pt x="1037967" y="387179"/>
                    </a:lnTo>
                    <a:lnTo>
                      <a:pt x="1062681" y="395417"/>
                    </a:lnTo>
                    <a:cubicBezTo>
                      <a:pt x="1059935" y="411893"/>
                      <a:pt x="1062730" y="430342"/>
                      <a:pt x="1054443" y="444844"/>
                    </a:cubicBezTo>
                    <a:cubicBezTo>
                      <a:pt x="1050135" y="452383"/>
                      <a:pt x="1037497" y="449198"/>
                      <a:pt x="1029730" y="453081"/>
                    </a:cubicBezTo>
                    <a:cubicBezTo>
                      <a:pt x="1020874" y="457509"/>
                      <a:pt x="1013872" y="465129"/>
                      <a:pt x="1005016" y="469557"/>
                    </a:cubicBezTo>
                    <a:cubicBezTo>
                      <a:pt x="997249" y="473440"/>
                      <a:pt x="988070" y="473912"/>
                      <a:pt x="980303" y="477795"/>
                    </a:cubicBezTo>
                    <a:cubicBezTo>
                      <a:pt x="971447" y="482223"/>
                      <a:pt x="964637" y="490250"/>
                      <a:pt x="955589" y="494271"/>
                    </a:cubicBezTo>
                    <a:cubicBezTo>
                      <a:pt x="939719" y="501324"/>
                      <a:pt x="906162" y="510746"/>
                      <a:pt x="906162" y="510746"/>
                    </a:cubicBezTo>
                    <a:cubicBezTo>
                      <a:pt x="897924" y="516238"/>
                      <a:pt x="890304" y="522794"/>
                      <a:pt x="881449" y="527222"/>
                    </a:cubicBezTo>
                    <a:cubicBezTo>
                      <a:pt x="857281" y="539306"/>
                      <a:pt x="822922" y="539361"/>
                      <a:pt x="799070" y="543698"/>
                    </a:cubicBezTo>
                    <a:cubicBezTo>
                      <a:pt x="787931" y="545723"/>
                      <a:pt x="777341" y="550440"/>
                      <a:pt x="766119" y="551936"/>
                    </a:cubicBezTo>
                    <a:cubicBezTo>
                      <a:pt x="736055" y="555944"/>
                      <a:pt x="705708" y="557427"/>
                      <a:pt x="675503" y="560173"/>
                    </a:cubicBezTo>
                    <a:cubicBezTo>
                      <a:pt x="576745" y="579925"/>
                      <a:pt x="620746" y="572045"/>
                      <a:pt x="543697" y="584887"/>
                    </a:cubicBezTo>
                    <a:cubicBezTo>
                      <a:pt x="487216" y="603715"/>
                      <a:pt x="557306" y="581486"/>
                      <a:pt x="477794" y="601363"/>
                    </a:cubicBezTo>
                    <a:cubicBezTo>
                      <a:pt x="469370" y="603469"/>
                      <a:pt x="461430" y="607215"/>
                      <a:pt x="453081" y="609600"/>
                    </a:cubicBezTo>
                    <a:cubicBezTo>
                      <a:pt x="442195" y="612710"/>
                      <a:pt x="431016" y="614728"/>
                      <a:pt x="420130" y="617838"/>
                    </a:cubicBezTo>
                    <a:cubicBezTo>
                      <a:pt x="411781" y="620224"/>
                      <a:pt x="403794" y="623791"/>
                      <a:pt x="395416" y="626076"/>
                    </a:cubicBezTo>
                    <a:cubicBezTo>
                      <a:pt x="373570" y="632034"/>
                      <a:pt x="349766" y="632426"/>
                      <a:pt x="329513" y="642552"/>
                    </a:cubicBezTo>
                    <a:cubicBezTo>
                      <a:pt x="220212" y="697201"/>
                      <a:pt x="356708" y="630896"/>
                      <a:pt x="271849" y="667265"/>
                    </a:cubicBezTo>
                    <a:cubicBezTo>
                      <a:pt x="260561" y="672103"/>
                      <a:pt x="250396" y="679429"/>
                      <a:pt x="238897" y="683741"/>
                    </a:cubicBezTo>
                    <a:cubicBezTo>
                      <a:pt x="217780" y="691660"/>
                      <a:pt x="201149" y="690259"/>
                      <a:pt x="181232" y="700217"/>
                    </a:cubicBezTo>
                    <a:cubicBezTo>
                      <a:pt x="117354" y="732155"/>
                      <a:pt x="193925" y="704223"/>
                      <a:pt x="131805" y="724930"/>
                    </a:cubicBezTo>
                    <a:cubicBezTo>
                      <a:pt x="115329" y="735914"/>
                      <a:pt x="101163" y="751619"/>
                      <a:pt x="82378" y="757881"/>
                    </a:cubicBezTo>
                    <a:cubicBezTo>
                      <a:pt x="48272" y="769250"/>
                      <a:pt x="64890" y="761302"/>
                      <a:pt x="32951" y="782595"/>
                    </a:cubicBezTo>
                    <a:lnTo>
                      <a:pt x="8238" y="856736"/>
                    </a:lnTo>
                    <a:lnTo>
                      <a:pt x="0" y="881449"/>
                    </a:lnTo>
                    <a:cubicBezTo>
                      <a:pt x="2746" y="895179"/>
                      <a:pt x="-1663" y="912737"/>
                      <a:pt x="8238" y="922638"/>
                    </a:cubicBezTo>
                    <a:cubicBezTo>
                      <a:pt x="32949" y="947349"/>
                      <a:pt x="57666" y="930877"/>
                      <a:pt x="82378" y="947352"/>
                    </a:cubicBezTo>
                    <a:cubicBezTo>
                      <a:pt x="98854" y="958336"/>
                      <a:pt x="113020" y="974041"/>
                      <a:pt x="131805" y="980303"/>
                    </a:cubicBezTo>
                    <a:lnTo>
                      <a:pt x="181232" y="996779"/>
                    </a:lnTo>
                    <a:cubicBezTo>
                      <a:pt x="186724" y="1005017"/>
                      <a:pt x="189977" y="1015307"/>
                      <a:pt x="197708" y="1021492"/>
                    </a:cubicBezTo>
                    <a:cubicBezTo>
                      <a:pt x="204489" y="1026916"/>
                      <a:pt x="214654" y="1025847"/>
                      <a:pt x="222421" y="1029730"/>
                    </a:cubicBezTo>
                    <a:cubicBezTo>
                      <a:pt x="231277" y="1034158"/>
                      <a:pt x="238897" y="1040714"/>
                      <a:pt x="247135" y="1046206"/>
                    </a:cubicBezTo>
                    <a:cubicBezTo>
                      <a:pt x="294355" y="1117034"/>
                      <a:pt x="231479" y="1033680"/>
                      <a:pt x="288324" y="1079157"/>
                    </a:cubicBezTo>
                    <a:cubicBezTo>
                      <a:pt x="341554" y="1121742"/>
                      <a:pt x="267397" y="1091403"/>
                      <a:pt x="329513" y="1112109"/>
                    </a:cubicBezTo>
                    <a:cubicBezTo>
                      <a:pt x="347487" y="1166029"/>
                      <a:pt x="322523" y="1113107"/>
                      <a:pt x="362465" y="1145060"/>
                    </a:cubicBezTo>
                    <a:cubicBezTo>
                      <a:pt x="415696" y="1187645"/>
                      <a:pt x="341534" y="1157304"/>
                      <a:pt x="403654" y="1178011"/>
                    </a:cubicBezTo>
                    <a:cubicBezTo>
                      <a:pt x="420130" y="1188995"/>
                      <a:pt x="442097" y="1194487"/>
                      <a:pt x="453081" y="1210963"/>
                    </a:cubicBezTo>
                    <a:cubicBezTo>
                      <a:pt x="458573" y="1219201"/>
                      <a:pt x="461161" y="1230429"/>
                      <a:pt x="469557" y="1235676"/>
                    </a:cubicBezTo>
                    <a:cubicBezTo>
                      <a:pt x="484284" y="1244880"/>
                      <a:pt x="518984" y="1252152"/>
                      <a:pt x="518984" y="1252152"/>
                    </a:cubicBezTo>
                    <a:cubicBezTo>
                      <a:pt x="524476" y="1260390"/>
                      <a:pt x="528458" y="1269864"/>
                      <a:pt x="535459" y="1276865"/>
                    </a:cubicBezTo>
                    <a:cubicBezTo>
                      <a:pt x="542460" y="1283866"/>
                      <a:pt x="554926" y="1284945"/>
                      <a:pt x="560173" y="1293341"/>
                    </a:cubicBezTo>
                    <a:cubicBezTo>
                      <a:pt x="569378" y="1308068"/>
                      <a:pt x="567016" y="1328318"/>
                      <a:pt x="576649" y="1342768"/>
                    </a:cubicBezTo>
                    <a:cubicBezTo>
                      <a:pt x="582141" y="1351006"/>
                      <a:pt x="589103" y="1358434"/>
                      <a:pt x="593124" y="1367481"/>
                    </a:cubicBezTo>
                    <a:cubicBezTo>
                      <a:pt x="600177" y="1383351"/>
                      <a:pt x="609600" y="1416909"/>
                      <a:pt x="609600" y="1416909"/>
                    </a:cubicBezTo>
                    <a:cubicBezTo>
                      <a:pt x="602900" y="1437009"/>
                      <a:pt x="600855" y="1450367"/>
                      <a:pt x="584886" y="1466336"/>
                    </a:cubicBezTo>
                    <a:cubicBezTo>
                      <a:pt x="577885" y="1473337"/>
                      <a:pt x="568411" y="1477319"/>
                      <a:pt x="560173" y="1482811"/>
                    </a:cubicBezTo>
                    <a:cubicBezTo>
                      <a:pt x="529731" y="1528474"/>
                      <a:pt x="561114" y="1492357"/>
                      <a:pt x="518984" y="1515763"/>
                    </a:cubicBezTo>
                    <a:cubicBezTo>
                      <a:pt x="518979" y="1515766"/>
                      <a:pt x="457202" y="1556951"/>
                      <a:pt x="444843" y="1565190"/>
                    </a:cubicBezTo>
                    <a:lnTo>
                      <a:pt x="395416" y="1598141"/>
                    </a:lnTo>
                    <a:lnTo>
                      <a:pt x="370703" y="1614617"/>
                    </a:lnTo>
                    <a:cubicBezTo>
                      <a:pt x="323484" y="1685443"/>
                      <a:pt x="386359" y="1602092"/>
                      <a:pt x="329513" y="1647568"/>
                    </a:cubicBezTo>
                    <a:cubicBezTo>
                      <a:pt x="321782" y="1653753"/>
                      <a:pt x="320039" y="1665280"/>
                      <a:pt x="313038" y="1672281"/>
                    </a:cubicBezTo>
                    <a:cubicBezTo>
                      <a:pt x="306037" y="1679282"/>
                      <a:pt x="296562" y="1683265"/>
                      <a:pt x="288324" y="1688757"/>
                    </a:cubicBezTo>
                    <a:cubicBezTo>
                      <a:pt x="282832" y="1705233"/>
                      <a:pt x="270277" y="1720889"/>
                      <a:pt x="271849" y="1738184"/>
                    </a:cubicBezTo>
                    <a:cubicBezTo>
                      <a:pt x="273953" y="1761335"/>
                      <a:pt x="272476" y="1821818"/>
                      <a:pt x="288324" y="1853514"/>
                    </a:cubicBezTo>
                    <a:cubicBezTo>
                      <a:pt x="292752" y="1862369"/>
                      <a:pt x="297799" y="1871226"/>
                      <a:pt x="304800" y="1878227"/>
                    </a:cubicBezTo>
                    <a:cubicBezTo>
                      <a:pt x="311801" y="1885228"/>
                      <a:pt x="321275" y="1889211"/>
                      <a:pt x="329513" y="1894703"/>
                    </a:cubicBezTo>
                    <a:cubicBezTo>
                      <a:pt x="332259" y="1902941"/>
                      <a:pt x="332934" y="1912192"/>
                      <a:pt x="337751" y="1919417"/>
                    </a:cubicBezTo>
                    <a:cubicBezTo>
                      <a:pt x="350435" y="1938443"/>
                      <a:pt x="368944" y="1948450"/>
                      <a:pt x="387178" y="1960606"/>
                    </a:cubicBezTo>
                    <a:cubicBezTo>
                      <a:pt x="389924" y="1968844"/>
                      <a:pt x="391533" y="1977552"/>
                      <a:pt x="395416" y="1985319"/>
                    </a:cubicBezTo>
                    <a:cubicBezTo>
                      <a:pt x="427355" y="2049196"/>
                      <a:pt x="399424" y="1972630"/>
                      <a:pt x="420130" y="2034746"/>
                    </a:cubicBezTo>
                    <a:cubicBezTo>
                      <a:pt x="418290" y="2056829"/>
                      <a:pt x="420479" y="2124665"/>
                      <a:pt x="403654" y="2158314"/>
                    </a:cubicBezTo>
                    <a:cubicBezTo>
                      <a:pt x="399226" y="2167169"/>
                      <a:pt x="392670" y="2174789"/>
                      <a:pt x="387178" y="2183027"/>
                    </a:cubicBezTo>
                    <a:cubicBezTo>
                      <a:pt x="367349" y="2242513"/>
                      <a:pt x="387178" y="2171794"/>
                      <a:pt x="387178" y="2290119"/>
                    </a:cubicBezTo>
                    <a:cubicBezTo>
                      <a:pt x="387178" y="2304121"/>
                      <a:pt x="381686" y="2317579"/>
                      <a:pt x="378940" y="2331309"/>
                    </a:cubicBezTo>
                    <a:cubicBezTo>
                      <a:pt x="387519" y="2399936"/>
                      <a:pt x="387178" y="2375073"/>
                      <a:pt x="387178" y="2405449"/>
                    </a:cubicBezTo>
                  </a:path>
                </a:pathLst>
              </a:custGeom>
              <a:noFill/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Vrije vorm 214"/>
              <p:cNvSpPr/>
              <p:nvPr/>
            </p:nvSpPr>
            <p:spPr>
              <a:xfrm>
                <a:off x="5215125" y="5593492"/>
                <a:ext cx="490152" cy="428367"/>
              </a:xfrm>
              <a:custGeom>
                <a:avLst/>
                <a:gdLst>
                  <a:gd name="connsiteX0" fmla="*/ 387178 w 1062681"/>
                  <a:gd name="connsiteY0" fmla="*/ 0 h 2405449"/>
                  <a:gd name="connsiteX1" fmla="*/ 378940 w 1062681"/>
                  <a:gd name="connsiteY1" fmla="*/ 41190 h 2405449"/>
                  <a:gd name="connsiteX2" fmla="*/ 378940 w 1062681"/>
                  <a:gd name="connsiteY2" fmla="*/ 115330 h 2405449"/>
                  <a:gd name="connsiteX3" fmla="*/ 411892 w 1062681"/>
                  <a:gd name="connsiteY3" fmla="*/ 164757 h 2405449"/>
                  <a:gd name="connsiteX4" fmla="*/ 436605 w 1062681"/>
                  <a:gd name="connsiteY4" fmla="*/ 214184 h 2405449"/>
                  <a:gd name="connsiteX5" fmla="*/ 486032 w 1062681"/>
                  <a:gd name="connsiteY5" fmla="*/ 230660 h 2405449"/>
                  <a:gd name="connsiteX6" fmla="*/ 510746 w 1062681"/>
                  <a:gd name="connsiteY6" fmla="*/ 238898 h 2405449"/>
                  <a:gd name="connsiteX7" fmla="*/ 535459 w 1062681"/>
                  <a:gd name="connsiteY7" fmla="*/ 255373 h 2405449"/>
                  <a:gd name="connsiteX8" fmla="*/ 593124 w 1062681"/>
                  <a:gd name="connsiteY8" fmla="*/ 263611 h 2405449"/>
                  <a:gd name="connsiteX9" fmla="*/ 617838 w 1062681"/>
                  <a:gd name="connsiteY9" fmla="*/ 271849 h 2405449"/>
                  <a:gd name="connsiteX10" fmla="*/ 683740 w 1062681"/>
                  <a:gd name="connsiteY10" fmla="*/ 288325 h 2405449"/>
                  <a:gd name="connsiteX11" fmla="*/ 782594 w 1062681"/>
                  <a:gd name="connsiteY11" fmla="*/ 321276 h 2405449"/>
                  <a:gd name="connsiteX12" fmla="*/ 807308 w 1062681"/>
                  <a:gd name="connsiteY12" fmla="*/ 329514 h 2405449"/>
                  <a:gd name="connsiteX13" fmla="*/ 832021 w 1062681"/>
                  <a:gd name="connsiteY13" fmla="*/ 337752 h 2405449"/>
                  <a:gd name="connsiteX14" fmla="*/ 897924 w 1062681"/>
                  <a:gd name="connsiteY14" fmla="*/ 354227 h 2405449"/>
                  <a:gd name="connsiteX15" fmla="*/ 930876 w 1062681"/>
                  <a:gd name="connsiteY15" fmla="*/ 362465 h 2405449"/>
                  <a:gd name="connsiteX16" fmla="*/ 988540 w 1062681"/>
                  <a:gd name="connsiteY16" fmla="*/ 370703 h 2405449"/>
                  <a:gd name="connsiteX17" fmla="*/ 1037967 w 1062681"/>
                  <a:gd name="connsiteY17" fmla="*/ 387179 h 2405449"/>
                  <a:gd name="connsiteX18" fmla="*/ 1062681 w 1062681"/>
                  <a:gd name="connsiteY18" fmla="*/ 395417 h 2405449"/>
                  <a:gd name="connsiteX19" fmla="*/ 1054443 w 1062681"/>
                  <a:gd name="connsiteY19" fmla="*/ 444844 h 2405449"/>
                  <a:gd name="connsiteX20" fmla="*/ 1029730 w 1062681"/>
                  <a:gd name="connsiteY20" fmla="*/ 453081 h 2405449"/>
                  <a:gd name="connsiteX21" fmla="*/ 1005016 w 1062681"/>
                  <a:gd name="connsiteY21" fmla="*/ 469557 h 2405449"/>
                  <a:gd name="connsiteX22" fmla="*/ 980303 w 1062681"/>
                  <a:gd name="connsiteY22" fmla="*/ 477795 h 2405449"/>
                  <a:gd name="connsiteX23" fmla="*/ 955589 w 1062681"/>
                  <a:gd name="connsiteY23" fmla="*/ 494271 h 2405449"/>
                  <a:gd name="connsiteX24" fmla="*/ 906162 w 1062681"/>
                  <a:gd name="connsiteY24" fmla="*/ 510746 h 2405449"/>
                  <a:gd name="connsiteX25" fmla="*/ 881449 w 1062681"/>
                  <a:gd name="connsiteY25" fmla="*/ 527222 h 2405449"/>
                  <a:gd name="connsiteX26" fmla="*/ 799070 w 1062681"/>
                  <a:gd name="connsiteY26" fmla="*/ 543698 h 2405449"/>
                  <a:gd name="connsiteX27" fmla="*/ 766119 w 1062681"/>
                  <a:gd name="connsiteY27" fmla="*/ 551936 h 2405449"/>
                  <a:gd name="connsiteX28" fmla="*/ 675503 w 1062681"/>
                  <a:gd name="connsiteY28" fmla="*/ 560173 h 2405449"/>
                  <a:gd name="connsiteX29" fmla="*/ 543697 w 1062681"/>
                  <a:gd name="connsiteY29" fmla="*/ 584887 h 2405449"/>
                  <a:gd name="connsiteX30" fmla="*/ 477794 w 1062681"/>
                  <a:gd name="connsiteY30" fmla="*/ 601363 h 2405449"/>
                  <a:gd name="connsiteX31" fmla="*/ 453081 w 1062681"/>
                  <a:gd name="connsiteY31" fmla="*/ 609600 h 2405449"/>
                  <a:gd name="connsiteX32" fmla="*/ 420130 w 1062681"/>
                  <a:gd name="connsiteY32" fmla="*/ 617838 h 2405449"/>
                  <a:gd name="connsiteX33" fmla="*/ 395416 w 1062681"/>
                  <a:gd name="connsiteY33" fmla="*/ 626076 h 2405449"/>
                  <a:gd name="connsiteX34" fmla="*/ 329513 w 1062681"/>
                  <a:gd name="connsiteY34" fmla="*/ 642552 h 2405449"/>
                  <a:gd name="connsiteX35" fmla="*/ 271849 w 1062681"/>
                  <a:gd name="connsiteY35" fmla="*/ 667265 h 2405449"/>
                  <a:gd name="connsiteX36" fmla="*/ 238897 w 1062681"/>
                  <a:gd name="connsiteY36" fmla="*/ 683741 h 2405449"/>
                  <a:gd name="connsiteX37" fmla="*/ 181232 w 1062681"/>
                  <a:gd name="connsiteY37" fmla="*/ 700217 h 2405449"/>
                  <a:gd name="connsiteX38" fmla="*/ 131805 w 1062681"/>
                  <a:gd name="connsiteY38" fmla="*/ 724930 h 2405449"/>
                  <a:gd name="connsiteX39" fmla="*/ 82378 w 1062681"/>
                  <a:gd name="connsiteY39" fmla="*/ 757881 h 2405449"/>
                  <a:gd name="connsiteX40" fmla="*/ 32951 w 1062681"/>
                  <a:gd name="connsiteY40" fmla="*/ 782595 h 2405449"/>
                  <a:gd name="connsiteX41" fmla="*/ 8238 w 1062681"/>
                  <a:gd name="connsiteY41" fmla="*/ 856736 h 2405449"/>
                  <a:gd name="connsiteX42" fmla="*/ 0 w 1062681"/>
                  <a:gd name="connsiteY42" fmla="*/ 881449 h 2405449"/>
                  <a:gd name="connsiteX43" fmla="*/ 8238 w 1062681"/>
                  <a:gd name="connsiteY43" fmla="*/ 922638 h 2405449"/>
                  <a:gd name="connsiteX44" fmla="*/ 82378 w 1062681"/>
                  <a:gd name="connsiteY44" fmla="*/ 947352 h 2405449"/>
                  <a:gd name="connsiteX45" fmla="*/ 131805 w 1062681"/>
                  <a:gd name="connsiteY45" fmla="*/ 980303 h 2405449"/>
                  <a:gd name="connsiteX46" fmla="*/ 181232 w 1062681"/>
                  <a:gd name="connsiteY46" fmla="*/ 996779 h 2405449"/>
                  <a:gd name="connsiteX47" fmla="*/ 197708 w 1062681"/>
                  <a:gd name="connsiteY47" fmla="*/ 1021492 h 2405449"/>
                  <a:gd name="connsiteX48" fmla="*/ 222421 w 1062681"/>
                  <a:gd name="connsiteY48" fmla="*/ 1029730 h 2405449"/>
                  <a:gd name="connsiteX49" fmla="*/ 247135 w 1062681"/>
                  <a:gd name="connsiteY49" fmla="*/ 1046206 h 2405449"/>
                  <a:gd name="connsiteX50" fmla="*/ 288324 w 1062681"/>
                  <a:gd name="connsiteY50" fmla="*/ 1079157 h 2405449"/>
                  <a:gd name="connsiteX51" fmla="*/ 329513 w 1062681"/>
                  <a:gd name="connsiteY51" fmla="*/ 1112109 h 2405449"/>
                  <a:gd name="connsiteX52" fmla="*/ 362465 w 1062681"/>
                  <a:gd name="connsiteY52" fmla="*/ 1145060 h 2405449"/>
                  <a:gd name="connsiteX53" fmla="*/ 403654 w 1062681"/>
                  <a:gd name="connsiteY53" fmla="*/ 1178011 h 2405449"/>
                  <a:gd name="connsiteX54" fmla="*/ 453081 w 1062681"/>
                  <a:gd name="connsiteY54" fmla="*/ 1210963 h 2405449"/>
                  <a:gd name="connsiteX55" fmla="*/ 469557 w 1062681"/>
                  <a:gd name="connsiteY55" fmla="*/ 1235676 h 2405449"/>
                  <a:gd name="connsiteX56" fmla="*/ 518984 w 1062681"/>
                  <a:gd name="connsiteY56" fmla="*/ 1252152 h 2405449"/>
                  <a:gd name="connsiteX57" fmla="*/ 535459 w 1062681"/>
                  <a:gd name="connsiteY57" fmla="*/ 1276865 h 2405449"/>
                  <a:gd name="connsiteX58" fmla="*/ 560173 w 1062681"/>
                  <a:gd name="connsiteY58" fmla="*/ 1293341 h 2405449"/>
                  <a:gd name="connsiteX59" fmla="*/ 576649 w 1062681"/>
                  <a:gd name="connsiteY59" fmla="*/ 1342768 h 2405449"/>
                  <a:gd name="connsiteX60" fmla="*/ 593124 w 1062681"/>
                  <a:gd name="connsiteY60" fmla="*/ 1367481 h 2405449"/>
                  <a:gd name="connsiteX61" fmla="*/ 609600 w 1062681"/>
                  <a:gd name="connsiteY61" fmla="*/ 1416909 h 2405449"/>
                  <a:gd name="connsiteX62" fmla="*/ 584886 w 1062681"/>
                  <a:gd name="connsiteY62" fmla="*/ 1466336 h 2405449"/>
                  <a:gd name="connsiteX63" fmla="*/ 560173 w 1062681"/>
                  <a:gd name="connsiteY63" fmla="*/ 1482811 h 2405449"/>
                  <a:gd name="connsiteX64" fmla="*/ 518984 w 1062681"/>
                  <a:gd name="connsiteY64" fmla="*/ 1515763 h 2405449"/>
                  <a:gd name="connsiteX65" fmla="*/ 444843 w 1062681"/>
                  <a:gd name="connsiteY65" fmla="*/ 1565190 h 2405449"/>
                  <a:gd name="connsiteX66" fmla="*/ 395416 w 1062681"/>
                  <a:gd name="connsiteY66" fmla="*/ 1598141 h 2405449"/>
                  <a:gd name="connsiteX67" fmla="*/ 370703 w 1062681"/>
                  <a:gd name="connsiteY67" fmla="*/ 1614617 h 2405449"/>
                  <a:gd name="connsiteX68" fmla="*/ 329513 w 1062681"/>
                  <a:gd name="connsiteY68" fmla="*/ 1647568 h 2405449"/>
                  <a:gd name="connsiteX69" fmla="*/ 313038 w 1062681"/>
                  <a:gd name="connsiteY69" fmla="*/ 1672281 h 2405449"/>
                  <a:gd name="connsiteX70" fmla="*/ 288324 w 1062681"/>
                  <a:gd name="connsiteY70" fmla="*/ 1688757 h 2405449"/>
                  <a:gd name="connsiteX71" fmla="*/ 271849 w 1062681"/>
                  <a:gd name="connsiteY71" fmla="*/ 1738184 h 2405449"/>
                  <a:gd name="connsiteX72" fmla="*/ 288324 w 1062681"/>
                  <a:gd name="connsiteY72" fmla="*/ 1853514 h 2405449"/>
                  <a:gd name="connsiteX73" fmla="*/ 304800 w 1062681"/>
                  <a:gd name="connsiteY73" fmla="*/ 1878227 h 2405449"/>
                  <a:gd name="connsiteX74" fmla="*/ 329513 w 1062681"/>
                  <a:gd name="connsiteY74" fmla="*/ 1894703 h 2405449"/>
                  <a:gd name="connsiteX75" fmla="*/ 337751 w 1062681"/>
                  <a:gd name="connsiteY75" fmla="*/ 1919417 h 2405449"/>
                  <a:gd name="connsiteX76" fmla="*/ 387178 w 1062681"/>
                  <a:gd name="connsiteY76" fmla="*/ 1960606 h 2405449"/>
                  <a:gd name="connsiteX77" fmla="*/ 395416 w 1062681"/>
                  <a:gd name="connsiteY77" fmla="*/ 1985319 h 2405449"/>
                  <a:gd name="connsiteX78" fmla="*/ 420130 w 1062681"/>
                  <a:gd name="connsiteY78" fmla="*/ 2034746 h 2405449"/>
                  <a:gd name="connsiteX79" fmla="*/ 403654 w 1062681"/>
                  <a:gd name="connsiteY79" fmla="*/ 2158314 h 2405449"/>
                  <a:gd name="connsiteX80" fmla="*/ 387178 w 1062681"/>
                  <a:gd name="connsiteY80" fmla="*/ 2183027 h 2405449"/>
                  <a:gd name="connsiteX81" fmla="*/ 387178 w 1062681"/>
                  <a:gd name="connsiteY81" fmla="*/ 2290119 h 2405449"/>
                  <a:gd name="connsiteX82" fmla="*/ 378940 w 1062681"/>
                  <a:gd name="connsiteY82" fmla="*/ 2331309 h 2405449"/>
                  <a:gd name="connsiteX83" fmla="*/ 387178 w 1062681"/>
                  <a:gd name="connsiteY83" fmla="*/ 2405449 h 240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1062681" h="2405449">
                    <a:moveTo>
                      <a:pt x="387178" y="0"/>
                    </a:moveTo>
                    <a:cubicBezTo>
                      <a:pt x="384432" y="13730"/>
                      <a:pt x="381445" y="27414"/>
                      <a:pt x="378940" y="41190"/>
                    </a:cubicBezTo>
                    <a:cubicBezTo>
                      <a:pt x="372889" y="74474"/>
                      <a:pt x="363543" y="87616"/>
                      <a:pt x="378940" y="115330"/>
                    </a:cubicBezTo>
                    <a:cubicBezTo>
                      <a:pt x="388556" y="132640"/>
                      <a:pt x="411892" y="164757"/>
                      <a:pt x="411892" y="164757"/>
                    </a:cubicBezTo>
                    <a:cubicBezTo>
                      <a:pt x="416380" y="178222"/>
                      <a:pt x="423158" y="205779"/>
                      <a:pt x="436605" y="214184"/>
                    </a:cubicBezTo>
                    <a:cubicBezTo>
                      <a:pt x="451332" y="223388"/>
                      <a:pt x="469556" y="225168"/>
                      <a:pt x="486032" y="230660"/>
                    </a:cubicBezTo>
                    <a:cubicBezTo>
                      <a:pt x="494270" y="233406"/>
                      <a:pt x="503521" y="234081"/>
                      <a:pt x="510746" y="238898"/>
                    </a:cubicBezTo>
                    <a:cubicBezTo>
                      <a:pt x="518984" y="244390"/>
                      <a:pt x="525976" y="252528"/>
                      <a:pt x="535459" y="255373"/>
                    </a:cubicBezTo>
                    <a:cubicBezTo>
                      <a:pt x="554057" y="260952"/>
                      <a:pt x="573902" y="260865"/>
                      <a:pt x="593124" y="263611"/>
                    </a:cubicBezTo>
                    <a:cubicBezTo>
                      <a:pt x="601362" y="266357"/>
                      <a:pt x="609460" y="269564"/>
                      <a:pt x="617838" y="271849"/>
                    </a:cubicBezTo>
                    <a:cubicBezTo>
                      <a:pt x="639684" y="277807"/>
                      <a:pt x="662258" y="281165"/>
                      <a:pt x="683740" y="288325"/>
                    </a:cubicBezTo>
                    <a:lnTo>
                      <a:pt x="782594" y="321276"/>
                    </a:lnTo>
                    <a:lnTo>
                      <a:pt x="807308" y="329514"/>
                    </a:lnTo>
                    <a:cubicBezTo>
                      <a:pt x="815546" y="332260"/>
                      <a:pt x="823597" y="335646"/>
                      <a:pt x="832021" y="337752"/>
                    </a:cubicBezTo>
                    <a:lnTo>
                      <a:pt x="897924" y="354227"/>
                    </a:lnTo>
                    <a:cubicBezTo>
                      <a:pt x="908908" y="356973"/>
                      <a:pt x="919668" y="360864"/>
                      <a:pt x="930876" y="362465"/>
                    </a:cubicBezTo>
                    <a:lnTo>
                      <a:pt x="988540" y="370703"/>
                    </a:lnTo>
                    <a:lnTo>
                      <a:pt x="1037967" y="387179"/>
                    </a:lnTo>
                    <a:lnTo>
                      <a:pt x="1062681" y="395417"/>
                    </a:lnTo>
                    <a:cubicBezTo>
                      <a:pt x="1059935" y="411893"/>
                      <a:pt x="1062730" y="430342"/>
                      <a:pt x="1054443" y="444844"/>
                    </a:cubicBezTo>
                    <a:cubicBezTo>
                      <a:pt x="1050135" y="452383"/>
                      <a:pt x="1037497" y="449198"/>
                      <a:pt x="1029730" y="453081"/>
                    </a:cubicBezTo>
                    <a:cubicBezTo>
                      <a:pt x="1020874" y="457509"/>
                      <a:pt x="1013872" y="465129"/>
                      <a:pt x="1005016" y="469557"/>
                    </a:cubicBezTo>
                    <a:cubicBezTo>
                      <a:pt x="997249" y="473440"/>
                      <a:pt x="988070" y="473912"/>
                      <a:pt x="980303" y="477795"/>
                    </a:cubicBezTo>
                    <a:cubicBezTo>
                      <a:pt x="971447" y="482223"/>
                      <a:pt x="964637" y="490250"/>
                      <a:pt x="955589" y="494271"/>
                    </a:cubicBezTo>
                    <a:cubicBezTo>
                      <a:pt x="939719" y="501324"/>
                      <a:pt x="906162" y="510746"/>
                      <a:pt x="906162" y="510746"/>
                    </a:cubicBezTo>
                    <a:cubicBezTo>
                      <a:pt x="897924" y="516238"/>
                      <a:pt x="890304" y="522794"/>
                      <a:pt x="881449" y="527222"/>
                    </a:cubicBezTo>
                    <a:cubicBezTo>
                      <a:pt x="857281" y="539306"/>
                      <a:pt x="822922" y="539361"/>
                      <a:pt x="799070" y="543698"/>
                    </a:cubicBezTo>
                    <a:cubicBezTo>
                      <a:pt x="787931" y="545723"/>
                      <a:pt x="777341" y="550440"/>
                      <a:pt x="766119" y="551936"/>
                    </a:cubicBezTo>
                    <a:cubicBezTo>
                      <a:pt x="736055" y="555944"/>
                      <a:pt x="705708" y="557427"/>
                      <a:pt x="675503" y="560173"/>
                    </a:cubicBezTo>
                    <a:cubicBezTo>
                      <a:pt x="576745" y="579925"/>
                      <a:pt x="620746" y="572045"/>
                      <a:pt x="543697" y="584887"/>
                    </a:cubicBezTo>
                    <a:cubicBezTo>
                      <a:pt x="487216" y="603715"/>
                      <a:pt x="557306" y="581486"/>
                      <a:pt x="477794" y="601363"/>
                    </a:cubicBezTo>
                    <a:cubicBezTo>
                      <a:pt x="469370" y="603469"/>
                      <a:pt x="461430" y="607215"/>
                      <a:pt x="453081" y="609600"/>
                    </a:cubicBezTo>
                    <a:cubicBezTo>
                      <a:pt x="442195" y="612710"/>
                      <a:pt x="431016" y="614728"/>
                      <a:pt x="420130" y="617838"/>
                    </a:cubicBezTo>
                    <a:cubicBezTo>
                      <a:pt x="411781" y="620224"/>
                      <a:pt x="403794" y="623791"/>
                      <a:pt x="395416" y="626076"/>
                    </a:cubicBezTo>
                    <a:cubicBezTo>
                      <a:pt x="373570" y="632034"/>
                      <a:pt x="349766" y="632426"/>
                      <a:pt x="329513" y="642552"/>
                    </a:cubicBezTo>
                    <a:cubicBezTo>
                      <a:pt x="220212" y="697201"/>
                      <a:pt x="356708" y="630896"/>
                      <a:pt x="271849" y="667265"/>
                    </a:cubicBezTo>
                    <a:cubicBezTo>
                      <a:pt x="260561" y="672103"/>
                      <a:pt x="250396" y="679429"/>
                      <a:pt x="238897" y="683741"/>
                    </a:cubicBezTo>
                    <a:cubicBezTo>
                      <a:pt x="217780" y="691660"/>
                      <a:pt x="201149" y="690259"/>
                      <a:pt x="181232" y="700217"/>
                    </a:cubicBezTo>
                    <a:cubicBezTo>
                      <a:pt x="117354" y="732155"/>
                      <a:pt x="193925" y="704223"/>
                      <a:pt x="131805" y="724930"/>
                    </a:cubicBezTo>
                    <a:cubicBezTo>
                      <a:pt x="115329" y="735914"/>
                      <a:pt x="101163" y="751619"/>
                      <a:pt x="82378" y="757881"/>
                    </a:cubicBezTo>
                    <a:cubicBezTo>
                      <a:pt x="48272" y="769250"/>
                      <a:pt x="64890" y="761302"/>
                      <a:pt x="32951" y="782595"/>
                    </a:cubicBezTo>
                    <a:lnTo>
                      <a:pt x="8238" y="856736"/>
                    </a:lnTo>
                    <a:lnTo>
                      <a:pt x="0" y="881449"/>
                    </a:lnTo>
                    <a:cubicBezTo>
                      <a:pt x="2746" y="895179"/>
                      <a:pt x="-1663" y="912737"/>
                      <a:pt x="8238" y="922638"/>
                    </a:cubicBezTo>
                    <a:cubicBezTo>
                      <a:pt x="32949" y="947349"/>
                      <a:pt x="57666" y="930877"/>
                      <a:pt x="82378" y="947352"/>
                    </a:cubicBezTo>
                    <a:cubicBezTo>
                      <a:pt x="98854" y="958336"/>
                      <a:pt x="113020" y="974041"/>
                      <a:pt x="131805" y="980303"/>
                    </a:cubicBezTo>
                    <a:lnTo>
                      <a:pt x="181232" y="996779"/>
                    </a:lnTo>
                    <a:cubicBezTo>
                      <a:pt x="186724" y="1005017"/>
                      <a:pt x="189977" y="1015307"/>
                      <a:pt x="197708" y="1021492"/>
                    </a:cubicBezTo>
                    <a:cubicBezTo>
                      <a:pt x="204489" y="1026916"/>
                      <a:pt x="214654" y="1025847"/>
                      <a:pt x="222421" y="1029730"/>
                    </a:cubicBezTo>
                    <a:cubicBezTo>
                      <a:pt x="231277" y="1034158"/>
                      <a:pt x="238897" y="1040714"/>
                      <a:pt x="247135" y="1046206"/>
                    </a:cubicBezTo>
                    <a:cubicBezTo>
                      <a:pt x="294355" y="1117034"/>
                      <a:pt x="231479" y="1033680"/>
                      <a:pt x="288324" y="1079157"/>
                    </a:cubicBezTo>
                    <a:cubicBezTo>
                      <a:pt x="341554" y="1121742"/>
                      <a:pt x="267397" y="1091403"/>
                      <a:pt x="329513" y="1112109"/>
                    </a:cubicBezTo>
                    <a:cubicBezTo>
                      <a:pt x="347487" y="1166029"/>
                      <a:pt x="322523" y="1113107"/>
                      <a:pt x="362465" y="1145060"/>
                    </a:cubicBezTo>
                    <a:cubicBezTo>
                      <a:pt x="415696" y="1187645"/>
                      <a:pt x="341534" y="1157304"/>
                      <a:pt x="403654" y="1178011"/>
                    </a:cubicBezTo>
                    <a:cubicBezTo>
                      <a:pt x="420130" y="1188995"/>
                      <a:pt x="442097" y="1194487"/>
                      <a:pt x="453081" y="1210963"/>
                    </a:cubicBezTo>
                    <a:cubicBezTo>
                      <a:pt x="458573" y="1219201"/>
                      <a:pt x="461161" y="1230429"/>
                      <a:pt x="469557" y="1235676"/>
                    </a:cubicBezTo>
                    <a:cubicBezTo>
                      <a:pt x="484284" y="1244880"/>
                      <a:pt x="518984" y="1252152"/>
                      <a:pt x="518984" y="1252152"/>
                    </a:cubicBezTo>
                    <a:cubicBezTo>
                      <a:pt x="524476" y="1260390"/>
                      <a:pt x="528458" y="1269864"/>
                      <a:pt x="535459" y="1276865"/>
                    </a:cubicBezTo>
                    <a:cubicBezTo>
                      <a:pt x="542460" y="1283866"/>
                      <a:pt x="554926" y="1284945"/>
                      <a:pt x="560173" y="1293341"/>
                    </a:cubicBezTo>
                    <a:cubicBezTo>
                      <a:pt x="569378" y="1308068"/>
                      <a:pt x="567016" y="1328318"/>
                      <a:pt x="576649" y="1342768"/>
                    </a:cubicBezTo>
                    <a:cubicBezTo>
                      <a:pt x="582141" y="1351006"/>
                      <a:pt x="589103" y="1358434"/>
                      <a:pt x="593124" y="1367481"/>
                    </a:cubicBezTo>
                    <a:cubicBezTo>
                      <a:pt x="600177" y="1383351"/>
                      <a:pt x="609600" y="1416909"/>
                      <a:pt x="609600" y="1416909"/>
                    </a:cubicBezTo>
                    <a:cubicBezTo>
                      <a:pt x="602900" y="1437009"/>
                      <a:pt x="600855" y="1450367"/>
                      <a:pt x="584886" y="1466336"/>
                    </a:cubicBezTo>
                    <a:cubicBezTo>
                      <a:pt x="577885" y="1473337"/>
                      <a:pt x="568411" y="1477319"/>
                      <a:pt x="560173" y="1482811"/>
                    </a:cubicBezTo>
                    <a:cubicBezTo>
                      <a:pt x="529731" y="1528474"/>
                      <a:pt x="561114" y="1492357"/>
                      <a:pt x="518984" y="1515763"/>
                    </a:cubicBezTo>
                    <a:cubicBezTo>
                      <a:pt x="518979" y="1515766"/>
                      <a:pt x="457202" y="1556951"/>
                      <a:pt x="444843" y="1565190"/>
                    </a:cubicBezTo>
                    <a:lnTo>
                      <a:pt x="395416" y="1598141"/>
                    </a:lnTo>
                    <a:lnTo>
                      <a:pt x="370703" y="1614617"/>
                    </a:lnTo>
                    <a:cubicBezTo>
                      <a:pt x="323484" y="1685443"/>
                      <a:pt x="386359" y="1602092"/>
                      <a:pt x="329513" y="1647568"/>
                    </a:cubicBezTo>
                    <a:cubicBezTo>
                      <a:pt x="321782" y="1653753"/>
                      <a:pt x="320039" y="1665280"/>
                      <a:pt x="313038" y="1672281"/>
                    </a:cubicBezTo>
                    <a:cubicBezTo>
                      <a:pt x="306037" y="1679282"/>
                      <a:pt x="296562" y="1683265"/>
                      <a:pt x="288324" y="1688757"/>
                    </a:cubicBezTo>
                    <a:cubicBezTo>
                      <a:pt x="282832" y="1705233"/>
                      <a:pt x="270277" y="1720889"/>
                      <a:pt x="271849" y="1738184"/>
                    </a:cubicBezTo>
                    <a:cubicBezTo>
                      <a:pt x="273953" y="1761335"/>
                      <a:pt x="272476" y="1821818"/>
                      <a:pt x="288324" y="1853514"/>
                    </a:cubicBezTo>
                    <a:cubicBezTo>
                      <a:pt x="292752" y="1862369"/>
                      <a:pt x="297799" y="1871226"/>
                      <a:pt x="304800" y="1878227"/>
                    </a:cubicBezTo>
                    <a:cubicBezTo>
                      <a:pt x="311801" y="1885228"/>
                      <a:pt x="321275" y="1889211"/>
                      <a:pt x="329513" y="1894703"/>
                    </a:cubicBezTo>
                    <a:cubicBezTo>
                      <a:pt x="332259" y="1902941"/>
                      <a:pt x="332934" y="1912192"/>
                      <a:pt x="337751" y="1919417"/>
                    </a:cubicBezTo>
                    <a:cubicBezTo>
                      <a:pt x="350435" y="1938443"/>
                      <a:pt x="368944" y="1948450"/>
                      <a:pt x="387178" y="1960606"/>
                    </a:cubicBezTo>
                    <a:cubicBezTo>
                      <a:pt x="389924" y="1968844"/>
                      <a:pt x="391533" y="1977552"/>
                      <a:pt x="395416" y="1985319"/>
                    </a:cubicBezTo>
                    <a:cubicBezTo>
                      <a:pt x="427355" y="2049196"/>
                      <a:pt x="399424" y="1972630"/>
                      <a:pt x="420130" y="2034746"/>
                    </a:cubicBezTo>
                    <a:cubicBezTo>
                      <a:pt x="418290" y="2056829"/>
                      <a:pt x="420479" y="2124665"/>
                      <a:pt x="403654" y="2158314"/>
                    </a:cubicBezTo>
                    <a:cubicBezTo>
                      <a:pt x="399226" y="2167169"/>
                      <a:pt x="392670" y="2174789"/>
                      <a:pt x="387178" y="2183027"/>
                    </a:cubicBezTo>
                    <a:cubicBezTo>
                      <a:pt x="367349" y="2242513"/>
                      <a:pt x="387178" y="2171794"/>
                      <a:pt x="387178" y="2290119"/>
                    </a:cubicBezTo>
                    <a:cubicBezTo>
                      <a:pt x="387178" y="2304121"/>
                      <a:pt x="381686" y="2317579"/>
                      <a:pt x="378940" y="2331309"/>
                    </a:cubicBezTo>
                    <a:cubicBezTo>
                      <a:pt x="387519" y="2399936"/>
                      <a:pt x="387178" y="2375073"/>
                      <a:pt x="387178" y="2405449"/>
                    </a:cubicBezTo>
                  </a:path>
                </a:pathLst>
              </a:custGeom>
              <a:noFill/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Vrije vorm 215"/>
              <p:cNvSpPr/>
              <p:nvPr/>
            </p:nvSpPr>
            <p:spPr>
              <a:xfrm>
                <a:off x="2342430" y="3739975"/>
                <a:ext cx="490152" cy="428367"/>
              </a:xfrm>
              <a:custGeom>
                <a:avLst/>
                <a:gdLst>
                  <a:gd name="connsiteX0" fmla="*/ 387178 w 1062681"/>
                  <a:gd name="connsiteY0" fmla="*/ 0 h 2405449"/>
                  <a:gd name="connsiteX1" fmla="*/ 378940 w 1062681"/>
                  <a:gd name="connsiteY1" fmla="*/ 41190 h 2405449"/>
                  <a:gd name="connsiteX2" fmla="*/ 378940 w 1062681"/>
                  <a:gd name="connsiteY2" fmla="*/ 115330 h 2405449"/>
                  <a:gd name="connsiteX3" fmla="*/ 411892 w 1062681"/>
                  <a:gd name="connsiteY3" fmla="*/ 164757 h 2405449"/>
                  <a:gd name="connsiteX4" fmla="*/ 436605 w 1062681"/>
                  <a:gd name="connsiteY4" fmla="*/ 214184 h 2405449"/>
                  <a:gd name="connsiteX5" fmla="*/ 486032 w 1062681"/>
                  <a:gd name="connsiteY5" fmla="*/ 230660 h 2405449"/>
                  <a:gd name="connsiteX6" fmla="*/ 510746 w 1062681"/>
                  <a:gd name="connsiteY6" fmla="*/ 238898 h 2405449"/>
                  <a:gd name="connsiteX7" fmla="*/ 535459 w 1062681"/>
                  <a:gd name="connsiteY7" fmla="*/ 255373 h 2405449"/>
                  <a:gd name="connsiteX8" fmla="*/ 593124 w 1062681"/>
                  <a:gd name="connsiteY8" fmla="*/ 263611 h 2405449"/>
                  <a:gd name="connsiteX9" fmla="*/ 617838 w 1062681"/>
                  <a:gd name="connsiteY9" fmla="*/ 271849 h 2405449"/>
                  <a:gd name="connsiteX10" fmla="*/ 683740 w 1062681"/>
                  <a:gd name="connsiteY10" fmla="*/ 288325 h 2405449"/>
                  <a:gd name="connsiteX11" fmla="*/ 782594 w 1062681"/>
                  <a:gd name="connsiteY11" fmla="*/ 321276 h 2405449"/>
                  <a:gd name="connsiteX12" fmla="*/ 807308 w 1062681"/>
                  <a:gd name="connsiteY12" fmla="*/ 329514 h 2405449"/>
                  <a:gd name="connsiteX13" fmla="*/ 832021 w 1062681"/>
                  <a:gd name="connsiteY13" fmla="*/ 337752 h 2405449"/>
                  <a:gd name="connsiteX14" fmla="*/ 897924 w 1062681"/>
                  <a:gd name="connsiteY14" fmla="*/ 354227 h 2405449"/>
                  <a:gd name="connsiteX15" fmla="*/ 930876 w 1062681"/>
                  <a:gd name="connsiteY15" fmla="*/ 362465 h 2405449"/>
                  <a:gd name="connsiteX16" fmla="*/ 988540 w 1062681"/>
                  <a:gd name="connsiteY16" fmla="*/ 370703 h 2405449"/>
                  <a:gd name="connsiteX17" fmla="*/ 1037967 w 1062681"/>
                  <a:gd name="connsiteY17" fmla="*/ 387179 h 2405449"/>
                  <a:gd name="connsiteX18" fmla="*/ 1062681 w 1062681"/>
                  <a:gd name="connsiteY18" fmla="*/ 395417 h 2405449"/>
                  <a:gd name="connsiteX19" fmla="*/ 1054443 w 1062681"/>
                  <a:gd name="connsiteY19" fmla="*/ 444844 h 2405449"/>
                  <a:gd name="connsiteX20" fmla="*/ 1029730 w 1062681"/>
                  <a:gd name="connsiteY20" fmla="*/ 453081 h 2405449"/>
                  <a:gd name="connsiteX21" fmla="*/ 1005016 w 1062681"/>
                  <a:gd name="connsiteY21" fmla="*/ 469557 h 2405449"/>
                  <a:gd name="connsiteX22" fmla="*/ 980303 w 1062681"/>
                  <a:gd name="connsiteY22" fmla="*/ 477795 h 2405449"/>
                  <a:gd name="connsiteX23" fmla="*/ 955589 w 1062681"/>
                  <a:gd name="connsiteY23" fmla="*/ 494271 h 2405449"/>
                  <a:gd name="connsiteX24" fmla="*/ 906162 w 1062681"/>
                  <a:gd name="connsiteY24" fmla="*/ 510746 h 2405449"/>
                  <a:gd name="connsiteX25" fmla="*/ 881449 w 1062681"/>
                  <a:gd name="connsiteY25" fmla="*/ 527222 h 2405449"/>
                  <a:gd name="connsiteX26" fmla="*/ 799070 w 1062681"/>
                  <a:gd name="connsiteY26" fmla="*/ 543698 h 2405449"/>
                  <a:gd name="connsiteX27" fmla="*/ 766119 w 1062681"/>
                  <a:gd name="connsiteY27" fmla="*/ 551936 h 2405449"/>
                  <a:gd name="connsiteX28" fmla="*/ 675503 w 1062681"/>
                  <a:gd name="connsiteY28" fmla="*/ 560173 h 2405449"/>
                  <a:gd name="connsiteX29" fmla="*/ 543697 w 1062681"/>
                  <a:gd name="connsiteY29" fmla="*/ 584887 h 2405449"/>
                  <a:gd name="connsiteX30" fmla="*/ 477794 w 1062681"/>
                  <a:gd name="connsiteY30" fmla="*/ 601363 h 2405449"/>
                  <a:gd name="connsiteX31" fmla="*/ 453081 w 1062681"/>
                  <a:gd name="connsiteY31" fmla="*/ 609600 h 2405449"/>
                  <a:gd name="connsiteX32" fmla="*/ 420130 w 1062681"/>
                  <a:gd name="connsiteY32" fmla="*/ 617838 h 2405449"/>
                  <a:gd name="connsiteX33" fmla="*/ 395416 w 1062681"/>
                  <a:gd name="connsiteY33" fmla="*/ 626076 h 2405449"/>
                  <a:gd name="connsiteX34" fmla="*/ 329513 w 1062681"/>
                  <a:gd name="connsiteY34" fmla="*/ 642552 h 2405449"/>
                  <a:gd name="connsiteX35" fmla="*/ 271849 w 1062681"/>
                  <a:gd name="connsiteY35" fmla="*/ 667265 h 2405449"/>
                  <a:gd name="connsiteX36" fmla="*/ 238897 w 1062681"/>
                  <a:gd name="connsiteY36" fmla="*/ 683741 h 2405449"/>
                  <a:gd name="connsiteX37" fmla="*/ 181232 w 1062681"/>
                  <a:gd name="connsiteY37" fmla="*/ 700217 h 2405449"/>
                  <a:gd name="connsiteX38" fmla="*/ 131805 w 1062681"/>
                  <a:gd name="connsiteY38" fmla="*/ 724930 h 2405449"/>
                  <a:gd name="connsiteX39" fmla="*/ 82378 w 1062681"/>
                  <a:gd name="connsiteY39" fmla="*/ 757881 h 2405449"/>
                  <a:gd name="connsiteX40" fmla="*/ 32951 w 1062681"/>
                  <a:gd name="connsiteY40" fmla="*/ 782595 h 2405449"/>
                  <a:gd name="connsiteX41" fmla="*/ 8238 w 1062681"/>
                  <a:gd name="connsiteY41" fmla="*/ 856736 h 2405449"/>
                  <a:gd name="connsiteX42" fmla="*/ 0 w 1062681"/>
                  <a:gd name="connsiteY42" fmla="*/ 881449 h 2405449"/>
                  <a:gd name="connsiteX43" fmla="*/ 8238 w 1062681"/>
                  <a:gd name="connsiteY43" fmla="*/ 922638 h 2405449"/>
                  <a:gd name="connsiteX44" fmla="*/ 82378 w 1062681"/>
                  <a:gd name="connsiteY44" fmla="*/ 947352 h 2405449"/>
                  <a:gd name="connsiteX45" fmla="*/ 131805 w 1062681"/>
                  <a:gd name="connsiteY45" fmla="*/ 980303 h 2405449"/>
                  <a:gd name="connsiteX46" fmla="*/ 181232 w 1062681"/>
                  <a:gd name="connsiteY46" fmla="*/ 996779 h 2405449"/>
                  <a:gd name="connsiteX47" fmla="*/ 197708 w 1062681"/>
                  <a:gd name="connsiteY47" fmla="*/ 1021492 h 2405449"/>
                  <a:gd name="connsiteX48" fmla="*/ 222421 w 1062681"/>
                  <a:gd name="connsiteY48" fmla="*/ 1029730 h 2405449"/>
                  <a:gd name="connsiteX49" fmla="*/ 247135 w 1062681"/>
                  <a:gd name="connsiteY49" fmla="*/ 1046206 h 2405449"/>
                  <a:gd name="connsiteX50" fmla="*/ 288324 w 1062681"/>
                  <a:gd name="connsiteY50" fmla="*/ 1079157 h 2405449"/>
                  <a:gd name="connsiteX51" fmla="*/ 329513 w 1062681"/>
                  <a:gd name="connsiteY51" fmla="*/ 1112109 h 2405449"/>
                  <a:gd name="connsiteX52" fmla="*/ 362465 w 1062681"/>
                  <a:gd name="connsiteY52" fmla="*/ 1145060 h 2405449"/>
                  <a:gd name="connsiteX53" fmla="*/ 403654 w 1062681"/>
                  <a:gd name="connsiteY53" fmla="*/ 1178011 h 2405449"/>
                  <a:gd name="connsiteX54" fmla="*/ 453081 w 1062681"/>
                  <a:gd name="connsiteY54" fmla="*/ 1210963 h 2405449"/>
                  <a:gd name="connsiteX55" fmla="*/ 469557 w 1062681"/>
                  <a:gd name="connsiteY55" fmla="*/ 1235676 h 2405449"/>
                  <a:gd name="connsiteX56" fmla="*/ 518984 w 1062681"/>
                  <a:gd name="connsiteY56" fmla="*/ 1252152 h 2405449"/>
                  <a:gd name="connsiteX57" fmla="*/ 535459 w 1062681"/>
                  <a:gd name="connsiteY57" fmla="*/ 1276865 h 2405449"/>
                  <a:gd name="connsiteX58" fmla="*/ 560173 w 1062681"/>
                  <a:gd name="connsiteY58" fmla="*/ 1293341 h 2405449"/>
                  <a:gd name="connsiteX59" fmla="*/ 576649 w 1062681"/>
                  <a:gd name="connsiteY59" fmla="*/ 1342768 h 2405449"/>
                  <a:gd name="connsiteX60" fmla="*/ 593124 w 1062681"/>
                  <a:gd name="connsiteY60" fmla="*/ 1367481 h 2405449"/>
                  <a:gd name="connsiteX61" fmla="*/ 609600 w 1062681"/>
                  <a:gd name="connsiteY61" fmla="*/ 1416909 h 2405449"/>
                  <a:gd name="connsiteX62" fmla="*/ 584886 w 1062681"/>
                  <a:gd name="connsiteY62" fmla="*/ 1466336 h 2405449"/>
                  <a:gd name="connsiteX63" fmla="*/ 560173 w 1062681"/>
                  <a:gd name="connsiteY63" fmla="*/ 1482811 h 2405449"/>
                  <a:gd name="connsiteX64" fmla="*/ 518984 w 1062681"/>
                  <a:gd name="connsiteY64" fmla="*/ 1515763 h 2405449"/>
                  <a:gd name="connsiteX65" fmla="*/ 444843 w 1062681"/>
                  <a:gd name="connsiteY65" fmla="*/ 1565190 h 2405449"/>
                  <a:gd name="connsiteX66" fmla="*/ 395416 w 1062681"/>
                  <a:gd name="connsiteY66" fmla="*/ 1598141 h 2405449"/>
                  <a:gd name="connsiteX67" fmla="*/ 370703 w 1062681"/>
                  <a:gd name="connsiteY67" fmla="*/ 1614617 h 2405449"/>
                  <a:gd name="connsiteX68" fmla="*/ 329513 w 1062681"/>
                  <a:gd name="connsiteY68" fmla="*/ 1647568 h 2405449"/>
                  <a:gd name="connsiteX69" fmla="*/ 313038 w 1062681"/>
                  <a:gd name="connsiteY69" fmla="*/ 1672281 h 2405449"/>
                  <a:gd name="connsiteX70" fmla="*/ 288324 w 1062681"/>
                  <a:gd name="connsiteY70" fmla="*/ 1688757 h 2405449"/>
                  <a:gd name="connsiteX71" fmla="*/ 271849 w 1062681"/>
                  <a:gd name="connsiteY71" fmla="*/ 1738184 h 2405449"/>
                  <a:gd name="connsiteX72" fmla="*/ 288324 w 1062681"/>
                  <a:gd name="connsiteY72" fmla="*/ 1853514 h 2405449"/>
                  <a:gd name="connsiteX73" fmla="*/ 304800 w 1062681"/>
                  <a:gd name="connsiteY73" fmla="*/ 1878227 h 2405449"/>
                  <a:gd name="connsiteX74" fmla="*/ 329513 w 1062681"/>
                  <a:gd name="connsiteY74" fmla="*/ 1894703 h 2405449"/>
                  <a:gd name="connsiteX75" fmla="*/ 337751 w 1062681"/>
                  <a:gd name="connsiteY75" fmla="*/ 1919417 h 2405449"/>
                  <a:gd name="connsiteX76" fmla="*/ 387178 w 1062681"/>
                  <a:gd name="connsiteY76" fmla="*/ 1960606 h 2405449"/>
                  <a:gd name="connsiteX77" fmla="*/ 395416 w 1062681"/>
                  <a:gd name="connsiteY77" fmla="*/ 1985319 h 2405449"/>
                  <a:gd name="connsiteX78" fmla="*/ 420130 w 1062681"/>
                  <a:gd name="connsiteY78" fmla="*/ 2034746 h 2405449"/>
                  <a:gd name="connsiteX79" fmla="*/ 403654 w 1062681"/>
                  <a:gd name="connsiteY79" fmla="*/ 2158314 h 2405449"/>
                  <a:gd name="connsiteX80" fmla="*/ 387178 w 1062681"/>
                  <a:gd name="connsiteY80" fmla="*/ 2183027 h 2405449"/>
                  <a:gd name="connsiteX81" fmla="*/ 387178 w 1062681"/>
                  <a:gd name="connsiteY81" fmla="*/ 2290119 h 2405449"/>
                  <a:gd name="connsiteX82" fmla="*/ 378940 w 1062681"/>
                  <a:gd name="connsiteY82" fmla="*/ 2331309 h 2405449"/>
                  <a:gd name="connsiteX83" fmla="*/ 387178 w 1062681"/>
                  <a:gd name="connsiteY83" fmla="*/ 2405449 h 240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1062681" h="2405449">
                    <a:moveTo>
                      <a:pt x="387178" y="0"/>
                    </a:moveTo>
                    <a:cubicBezTo>
                      <a:pt x="384432" y="13730"/>
                      <a:pt x="381445" y="27414"/>
                      <a:pt x="378940" y="41190"/>
                    </a:cubicBezTo>
                    <a:cubicBezTo>
                      <a:pt x="372889" y="74474"/>
                      <a:pt x="363543" y="87616"/>
                      <a:pt x="378940" y="115330"/>
                    </a:cubicBezTo>
                    <a:cubicBezTo>
                      <a:pt x="388556" y="132640"/>
                      <a:pt x="411892" y="164757"/>
                      <a:pt x="411892" y="164757"/>
                    </a:cubicBezTo>
                    <a:cubicBezTo>
                      <a:pt x="416380" y="178222"/>
                      <a:pt x="423158" y="205779"/>
                      <a:pt x="436605" y="214184"/>
                    </a:cubicBezTo>
                    <a:cubicBezTo>
                      <a:pt x="451332" y="223388"/>
                      <a:pt x="469556" y="225168"/>
                      <a:pt x="486032" y="230660"/>
                    </a:cubicBezTo>
                    <a:cubicBezTo>
                      <a:pt x="494270" y="233406"/>
                      <a:pt x="503521" y="234081"/>
                      <a:pt x="510746" y="238898"/>
                    </a:cubicBezTo>
                    <a:cubicBezTo>
                      <a:pt x="518984" y="244390"/>
                      <a:pt x="525976" y="252528"/>
                      <a:pt x="535459" y="255373"/>
                    </a:cubicBezTo>
                    <a:cubicBezTo>
                      <a:pt x="554057" y="260952"/>
                      <a:pt x="573902" y="260865"/>
                      <a:pt x="593124" y="263611"/>
                    </a:cubicBezTo>
                    <a:cubicBezTo>
                      <a:pt x="601362" y="266357"/>
                      <a:pt x="609460" y="269564"/>
                      <a:pt x="617838" y="271849"/>
                    </a:cubicBezTo>
                    <a:cubicBezTo>
                      <a:pt x="639684" y="277807"/>
                      <a:pt x="662258" y="281165"/>
                      <a:pt x="683740" y="288325"/>
                    </a:cubicBezTo>
                    <a:lnTo>
                      <a:pt x="782594" y="321276"/>
                    </a:lnTo>
                    <a:lnTo>
                      <a:pt x="807308" y="329514"/>
                    </a:lnTo>
                    <a:cubicBezTo>
                      <a:pt x="815546" y="332260"/>
                      <a:pt x="823597" y="335646"/>
                      <a:pt x="832021" y="337752"/>
                    </a:cubicBezTo>
                    <a:lnTo>
                      <a:pt x="897924" y="354227"/>
                    </a:lnTo>
                    <a:cubicBezTo>
                      <a:pt x="908908" y="356973"/>
                      <a:pt x="919668" y="360864"/>
                      <a:pt x="930876" y="362465"/>
                    </a:cubicBezTo>
                    <a:lnTo>
                      <a:pt x="988540" y="370703"/>
                    </a:lnTo>
                    <a:lnTo>
                      <a:pt x="1037967" y="387179"/>
                    </a:lnTo>
                    <a:lnTo>
                      <a:pt x="1062681" y="395417"/>
                    </a:lnTo>
                    <a:cubicBezTo>
                      <a:pt x="1059935" y="411893"/>
                      <a:pt x="1062730" y="430342"/>
                      <a:pt x="1054443" y="444844"/>
                    </a:cubicBezTo>
                    <a:cubicBezTo>
                      <a:pt x="1050135" y="452383"/>
                      <a:pt x="1037497" y="449198"/>
                      <a:pt x="1029730" y="453081"/>
                    </a:cubicBezTo>
                    <a:cubicBezTo>
                      <a:pt x="1020874" y="457509"/>
                      <a:pt x="1013872" y="465129"/>
                      <a:pt x="1005016" y="469557"/>
                    </a:cubicBezTo>
                    <a:cubicBezTo>
                      <a:pt x="997249" y="473440"/>
                      <a:pt x="988070" y="473912"/>
                      <a:pt x="980303" y="477795"/>
                    </a:cubicBezTo>
                    <a:cubicBezTo>
                      <a:pt x="971447" y="482223"/>
                      <a:pt x="964637" y="490250"/>
                      <a:pt x="955589" y="494271"/>
                    </a:cubicBezTo>
                    <a:cubicBezTo>
                      <a:pt x="939719" y="501324"/>
                      <a:pt x="906162" y="510746"/>
                      <a:pt x="906162" y="510746"/>
                    </a:cubicBezTo>
                    <a:cubicBezTo>
                      <a:pt x="897924" y="516238"/>
                      <a:pt x="890304" y="522794"/>
                      <a:pt x="881449" y="527222"/>
                    </a:cubicBezTo>
                    <a:cubicBezTo>
                      <a:pt x="857281" y="539306"/>
                      <a:pt x="822922" y="539361"/>
                      <a:pt x="799070" y="543698"/>
                    </a:cubicBezTo>
                    <a:cubicBezTo>
                      <a:pt x="787931" y="545723"/>
                      <a:pt x="777341" y="550440"/>
                      <a:pt x="766119" y="551936"/>
                    </a:cubicBezTo>
                    <a:cubicBezTo>
                      <a:pt x="736055" y="555944"/>
                      <a:pt x="705708" y="557427"/>
                      <a:pt x="675503" y="560173"/>
                    </a:cubicBezTo>
                    <a:cubicBezTo>
                      <a:pt x="576745" y="579925"/>
                      <a:pt x="620746" y="572045"/>
                      <a:pt x="543697" y="584887"/>
                    </a:cubicBezTo>
                    <a:cubicBezTo>
                      <a:pt x="487216" y="603715"/>
                      <a:pt x="557306" y="581486"/>
                      <a:pt x="477794" y="601363"/>
                    </a:cubicBezTo>
                    <a:cubicBezTo>
                      <a:pt x="469370" y="603469"/>
                      <a:pt x="461430" y="607215"/>
                      <a:pt x="453081" y="609600"/>
                    </a:cubicBezTo>
                    <a:cubicBezTo>
                      <a:pt x="442195" y="612710"/>
                      <a:pt x="431016" y="614728"/>
                      <a:pt x="420130" y="617838"/>
                    </a:cubicBezTo>
                    <a:cubicBezTo>
                      <a:pt x="411781" y="620224"/>
                      <a:pt x="403794" y="623791"/>
                      <a:pt x="395416" y="626076"/>
                    </a:cubicBezTo>
                    <a:cubicBezTo>
                      <a:pt x="373570" y="632034"/>
                      <a:pt x="349766" y="632426"/>
                      <a:pt x="329513" y="642552"/>
                    </a:cubicBezTo>
                    <a:cubicBezTo>
                      <a:pt x="220212" y="697201"/>
                      <a:pt x="356708" y="630896"/>
                      <a:pt x="271849" y="667265"/>
                    </a:cubicBezTo>
                    <a:cubicBezTo>
                      <a:pt x="260561" y="672103"/>
                      <a:pt x="250396" y="679429"/>
                      <a:pt x="238897" y="683741"/>
                    </a:cubicBezTo>
                    <a:cubicBezTo>
                      <a:pt x="217780" y="691660"/>
                      <a:pt x="201149" y="690259"/>
                      <a:pt x="181232" y="700217"/>
                    </a:cubicBezTo>
                    <a:cubicBezTo>
                      <a:pt x="117354" y="732155"/>
                      <a:pt x="193925" y="704223"/>
                      <a:pt x="131805" y="724930"/>
                    </a:cubicBezTo>
                    <a:cubicBezTo>
                      <a:pt x="115329" y="735914"/>
                      <a:pt x="101163" y="751619"/>
                      <a:pt x="82378" y="757881"/>
                    </a:cubicBezTo>
                    <a:cubicBezTo>
                      <a:pt x="48272" y="769250"/>
                      <a:pt x="64890" y="761302"/>
                      <a:pt x="32951" y="782595"/>
                    </a:cubicBezTo>
                    <a:lnTo>
                      <a:pt x="8238" y="856736"/>
                    </a:lnTo>
                    <a:lnTo>
                      <a:pt x="0" y="881449"/>
                    </a:lnTo>
                    <a:cubicBezTo>
                      <a:pt x="2746" y="895179"/>
                      <a:pt x="-1663" y="912737"/>
                      <a:pt x="8238" y="922638"/>
                    </a:cubicBezTo>
                    <a:cubicBezTo>
                      <a:pt x="32949" y="947349"/>
                      <a:pt x="57666" y="930877"/>
                      <a:pt x="82378" y="947352"/>
                    </a:cubicBezTo>
                    <a:cubicBezTo>
                      <a:pt x="98854" y="958336"/>
                      <a:pt x="113020" y="974041"/>
                      <a:pt x="131805" y="980303"/>
                    </a:cubicBezTo>
                    <a:lnTo>
                      <a:pt x="181232" y="996779"/>
                    </a:lnTo>
                    <a:cubicBezTo>
                      <a:pt x="186724" y="1005017"/>
                      <a:pt x="189977" y="1015307"/>
                      <a:pt x="197708" y="1021492"/>
                    </a:cubicBezTo>
                    <a:cubicBezTo>
                      <a:pt x="204489" y="1026916"/>
                      <a:pt x="214654" y="1025847"/>
                      <a:pt x="222421" y="1029730"/>
                    </a:cubicBezTo>
                    <a:cubicBezTo>
                      <a:pt x="231277" y="1034158"/>
                      <a:pt x="238897" y="1040714"/>
                      <a:pt x="247135" y="1046206"/>
                    </a:cubicBezTo>
                    <a:cubicBezTo>
                      <a:pt x="294355" y="1117034"/>
                      <a:pt x="231479" y="1033680"/>
                      <a:pt x="288324" y="1079157"/>
                    </a:cubicBezTo>
                    <a:cubicBezTo>
                      <a:pt x="341554" y="1121742"/>
                      <a:pt x="267397" y="1091403"/>
                      <a:pt x="329513" y="1112109"/>
                    </a:cubicBezTo>
                    <a:cubicBezTo>
                      <a:pt x="347487" y="1166029"/>
                      <a:pt x="322523" y="1113107"/>
                      <a:pt x="362465" y="1145060"/>
                    </a:cubicBezTo>
                    <a:cubicBezTo>
                      <a:pt x="415696" y="1187645"/>
                      <a:pt x="341534" y="1157304"/>
                      <a:pt x="403654" y="1178011"/>
                    </a:cubicBezTo>
                    <a:cubicBezTo>
                      <a:pt x="420130" y="1188995"/>
                      <a:pt x="442097" y="1194487"/>
                      <a:pt x="453081" y="1210963"/>
                    </a:cubicBezTo>
                    <a:cubicBezTo>
                      <a:pt x="458573" y="1219201"/>
                      <a:pt x="461161" y="1230429"/>
                      <a:pt x="469557" y="1235676"/>
                    </a:cubicBezTo>
                    <a:cubicBezTo>
                      <a:pt x="484284" y="1244880"/>
                      <a:pt x="518984" y="1252152"/>
                      <a:pt x="518984" y="1252152"/>
                    </a:cubicBezTo>
                    <a:cubicBezTo>
                      <a:pt x="524476" y="1260390"/>
                      <a:pt x="528458" y="1269864"/>
                      <a:pt x="535459" y="1276865"/>
                    </a:cubicBezTo>
                    <a:cubicBezTo>
                      <a:pt x="542460" y="1283866"/>
                      <a:pt x="554926" y="1284945"/>
                      <a:pt x="560173" y="1293341"/>
                    </a:cubicBezTo>
                    <a:cubicBezTo>
                      <a:pt x="569378" y="1308068"/>
                      <a:pt x="567016" y="1328318"/>
                      <a:pt x="576649" y="1342768"/>
                    </a:cubicBezTo>
                    <a:cubicBezTo>
                      <a:pt x="582141" y="1351006"/>
                      <a:pt x="589103" y="1358434"/>
                      <a:pt x="593124" y="1367481"/>
                    </a:cubicBezTo>
                    <a:cubicBezTo>
                      <a:pt x="600177" y="1383351"/>
                      <a:pt x="609600" y="1416909"/>
                      <a:pt x="609600" y="1416909"/>
                    </a:cubicBezTo>
                    <a:cubicBezTo>
                      <a:pt x="602900" y="1437009"/>
                      <a:pt x="600855" y="1450367"/>
                      <a:pt x="584886" y="1466336"/>
                    </a:cubicBezTo>
                    <a:cubicBezTo>
                      <a:pt x="577885" y="1473337"/>
                      <a:pt x="568411" y="1477319"/>
                      <a:pt x="560173" y="1482811"/>
                    </a:cubicBezTo>
                    <a:cubicBezTo>
                      <a:pt x="529731" y="1528474"/>
                      <a:pt x="561114" y="1492357"/>
                      <a:pt x="518984" y="1515763"/>
                    </a:cubicBezTo>
                    <a:cubicBezTo>
                      <a:pt x="518979" y="1515766"/>
                      <a:pt x="457202" y="1556951"/>
                      <a:pt x="444843" y="1565190"/>
                    </a:cubicBezTo>
                    <a:lnTo>
                      <a:pt x="395416" y="1598141"/>
                    </a:lnTo>
                    <a:lnTo>
                      <a:pt x="370703" y="1614617"/>
                    </a:lnTo>
                    <a:cubicBezTo>
                      <a:pt x="323484" y="1685443"/>
                      <a:pt x="386359" y="1602092"/>
                      <a:pt x="329513" y="1647568"/>
                    </a:cubicBezTo>
                    <a:cubicBezTo>
                      <a:pt x="321782" y="1653753"/>
                      <a:pt x="320039" y="1665280"/>
                      <a:pt x="313038" y="1672281"/>
                    </a:cubicBezTo>
                    <a:cubicBezTo>
                      <a:pt x="306037" y="1679282"/>
                      <a:pt x="296562" y="1683265"/>
                      <a:pt x="288324" y="1688757"/>
                    </a:cubicBezTo>
                    <a:cubicBezTo>
                      <a:pt x="282832" y="1705233"/>
                      <a:pt x="270277" y="1720889"/>
                      <a:pt x="271849" y="1738184"/>
                    </a:cubicBezTo>
                    <a:cubicBezTo>
                      <a:pt x="273953" y="1761335"/>
                      <a:pt x="272476" y="1821818"/>
                      <a:pt x="288324" y="1853514"/>
                    </a:cubicBezTo>
                    <a:cubicBezTo>
                      <a:pt x="292752" y="1862369"/>
                      <a:pt x="297799" y="1871226"/>
                      <a:pt x="304800" y="1878227"/>
                    </a:cubicBezTo>
                    <a:cubicBezTo>
                      <a:pt x="311801" y="1885228"/>
                      <a:pt x="321275" y="1889211"/>
                      <a:pt x="329513" y="1894703"/>
                    </a:cubicBezTo>
                    <a:cubicBezTo>
                      <a:pt x="332259" y="1902941"/>
                      <a:pt x="332934" y="1912192"/>
                      <a:pt x="337751" y="1919417"/>
                    </a:cubicBezTo>
                    <a:cubicBezTo>
                      <a:pt x="350435" y="1938443"/>
                      <a:pt x="368944" y="1948450"/>
                      <a:pt x="387178" y="1960606"/>
                    </a:cubicBezTo>
                    <a:cubicBezTo>
                      <a:pt x="389924" y="1968844"/>
                      <a:pt x="391533" y="1977552"/>
                      <a:pt x="395416" y="1985319"/>
                    </a:cubicBezTo>
                    <a:cubicBezTo>
                      <a:pt x="427355" y="2049196"/>
                      <a:pt x="399424" y="1972630"/>
                      <a:pt x="420130" y="2034746"/>
                    </a:cubicBezTo>
                    <a:cubicBezTo>
                      <a:pt x="418290" y="2056829"/>
                      <a:pt x="420479" y="2124665"/>
                      <a:pt x="403654" y="2158314"/>
                    </a:cubicBezTo>
                    <a:cubicBezTo>
                      <a:pt x="399226" y="2167169"/>
                      <a:pt x="392670" y="2174789"/>
                      <a:pt x="387178" y="2183027"/>
                    </a:cubicBezTo>
                    <a:cubicBezTo>
                      <a:pt x="367349" y="2242513"/>
                      <a:pt x="387178" y="2171794"/>
                      <a:pt x="387178" y="2290119"/>
                    </a:cubicBezTo>
                    <a:cubicBezTo>
                      <a:pt x="387178" y="2304121"/>
                      <a:pt x="381686" y="2317579"/>
                      <a:pt x="378940" y="2331309"/>
                    </a:cubicBezTo>
                    <a:cubicBezTo>
                      <a:pt x="387519" y="2399936"/>
                      <a:pt x="387178" y="2375073"/>
                      <a:pt x="387178" y="2405449"/>
                    </a:cubicBezTo>
                  </a:path>
                </a:pathLst>
              </a:custGeom>
              <a:noFill/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Vrije vorm 216"/>
              <p:cNvSpPr/>
              <p:nvPr/>
            </p:nvSpPr>
            <p:spPr>
              <a:xfrm>
                <a:off x="3752970" y="3748209"/>
                <a:ext cx="490152" cy="428367"/>
              </a:xfrm>
              <a:custGeom>
                <a:avLst/>
                <a:gdLst>
                  <a:gd name="connsiteX0" fmla="*/ 387178 w 1062681"/>
                  <a:gd name="connsiteY0" fmla="*/ 0 h 2405449"/>
                  <a:gd name="connsiteX1" fmla="*/ 378940 w 1062681"/>
                  <a:gd name="connsiteY1" fmla="*/ 41190 h 2405449"/>
                  <a:gd name="connsiteX2" fmla="*/ 378940 w 1062681"/>
                  <a:gd name="connsiteY2" fmla="*/ 115330 h 2405449"/>
                  <a:gd name="connsiteX3" fmla="*/ 411892 w 1062681"/>
                  <a:gd name="connsiteY3" fmla="*/ 164757 h 2405449"/>
                  <a:gd name="connsiteX4" fmla="*/ 436605 w 1062681"/>
                  <a:gd name="connsiteY4" fmla="*/ 214184 h 2405449"/>
                  <a:gd name="connsiteX5" fmla="*/ 486032 w 1062681"/>
                  <a:gd name="connsiteY5" fmla="*/ 230660 h 2405449"/>
                  <a:gd name="connsiteX6" fmla="*/ 510746 w 1062681"/>
                  <a:gd name="connsiteY6" fmla="*/ 238898 h 2405449"/>
                  <a:gd name="connsiteX7" fmla="*/ 535459 w 1062681"/>
                  <a:gd name="connsiteY7" fmla="*/ 255373 h 2405449"/>
                  <a:gd name="connsiteX8" fmla="*/ 593124 w 1062681"/>
                  <a:gd name="connsiteY8" fmla="*/ 263611 h 2405449"/>
                  <a:gd name="connsiteX9" fmla="*/ 617838 w 1062681"/>
                  <a:gd name="connsiteY9" fmla="*/ 271849 h 2405449"/>
                  <a:gd name="connsiteX10" fmla="*/ 683740 w 1062681"/>
                  <a:gd name="connsiteY10" fmla="*/ 288325 h 2405449"/>
                  <a:gd name="connsiteX11" fmla="*/ 782594 w 1062681"/>
                  <a:gd name="connsiteY11" fmla="*/ 321276 h 2405449"/>
                  <a:gd name="connsiteX12" fmla="*/ 807308 w 1062681"/>
                  <a:gd name="connsiteY12" fmla="*/ 329514 h 2405449"/>
                  <a:gd name="connsiteX13" fmla="*/ 832021 w 1062681"/>
                  <a:gd name="connsiteY13" fmla="*/ 337752 h 2405449"/>
                  <a:gd name="connsiteX14" fmla="*/ 897924 w 1062681"/>
                  <a:gd name="connsiteY14" fmla="*/ 354227 h 2405449"/>
                  <a:gd name="connsiteX15" fmla="*/ 930876 w 1062681"/>
                  <a:gd name="connsiteY15" fmla="*/ 362465 h 2405449"/>
                  <a:gd name="connsiteX16" fmla="*/ 988540 w 1062681"/>
                  <a:gd name="connsiteY16" fmla="*/ 370703 h 2405449"/>
                  <a:gd name="connsiteX17" fmla="*/ 1037967 w 1062681"/>
                  <a:gd name="connsiteY17" fmla="*/ 387179 h 2405449"/>
                  <a:gd name="connsiteX18" fmla="*/ 1062681 w 1062681"/>
                  <a:gd name="connsiteY18" fmla="*/ 395417 h 2405449"/>
                  <a:gd name="connsiteX19" fmla="*/ 1054443 w 1062681"/>
                  <a:gd name="connsiteY19" fmla="*/ 444844 h 2405449"/>
                  <a:gd name="connsiteX20" fmla="*/ 1029730 w 1062681"/>
                  <a:gd name="connsiteY20" fmla="*/ 453081 h 2405449"/>
                  <a:gd name="connsiteX21" fmla="*/ 1005016 w 1062681"/>
                  <a:gd name="connsiteY21" fmla="*/ 469557 h 2405449"/>
                  <a:gd name="connsiteX22" fmla="*/ 980303 w 1062681"/>
                  <a:gd name="connsiteY22" fmla="*/ 477795 h 2405449"/>
                  <a:gd name="connsiteX23" fmla="*/ 955589 w 1062681"/>
                  <a:gd name="connsiteY23" fmla="*/ 494271 h 2405449"/>
                  <a:gd name="connsiteX24" fmla="*/ 906162 w 1062681"/>
                  <a:gd name="connsiteY24" fmla="*/ 510746 h 2405449"/>
                  <a:gd name="connsiteX25" fmla="*/ 881449 w 1062681"/>
                  <a:gd name="connsiteY25" fmla="*/ 527222 h 2405449"/>
                  <a:gd name="connsiteX26" fmla="*/ 799070 w 1062681"/>
                  <a:gd name="connsiteY26" fmla="*/ 543698 h 2405449"/>
                  <a:gd name="connsiteX27" fmla="*/ 766119 w 1062681"/>
                  <a:gd name="connsiteY27" fmla="*/ 551936 h 2405449"/>
                  <a:gd name="connsiteX28" fmla="*/ 675503 w 1062681"/>
                  <a:gd name="connsiteY28" fmla="*/ 560173 h 2405449"/>
                  <a:gd name="connsiteX29" fmla="*/ 543697 w 1062681"/>
                  <a:gd name="connsiteY29" fmla="*/ 584887 h 2405449"/>
                  <a:gd name="connsiteX30" fmla="*/ 477794 w 1062681"/>
                  <a:gd name="connsiteY30" fmla="*/ 601363 h 2405449"/>
                  <a:gd name="connsiteX31" fmla="*/ 453081 w 1062681"/>
                  <a:gd name="connsiteY31" fmla="*/ 609600 h 2405449"/>
                  <a:gd name="connsiteX32" fmla="*/ 420130 w 1062681"/>
                  <a:gd name="connsiteY32" fmla="*/ 617838 h 2405449"/>
                  <a:gd name="connsiteX33" fmla="*/ 395416 w 1062681"/>
                  <a:gd name="connsiteY33" fmla="*/ 626076 h 2405449"/>
                  <a:gd name="connsiteX34" fmla="*/ 329513 w 1062681"/>
                  <a:gd name="connsiteY34" fmla="*/ 642552 h 2405449"/>
                  <a:gd name="connsiteX35" fmla="*/ 271849 w 1062681"/>
                  <a:gd name="connsiteY35" fmla="*/ 667265 h 2405449"/>
                  <a:gd name="connsiteX36" fmla="*/ 238897 w 1062681"/>
                  <a:gd name="connsiteY36" fmla="*/ 683741 h 2405449"/>
                  <a:gd name="connsiteX37" fmla="*/ 181232 w 1062681"/>
                  <a:gd name="connsiteY37" fmla="*/ 700217 h 2405449"/>
                  <a:gd name="connsiteX38" fmla="*/ 131805 w 1062681"/>
                  <a:gd name="connsiteY38" fmla="*/ 724930 h 2405449"/>
                  <a:gd name="connsiteX39" fmla="*/ 82378 w 1062681"/>
                  <a:gd name="connsiteY39" fmla="*/ 757881 h 2405449"/>
                  <a:gd name="connsiteX40" fmla="*/ 32951 w 1062681"/>
                  <a:gd name="connsiteY40" fmla="*/ 782595 h 2405449"/>
                  <a:gd name="connsiteX41" fmla="*/ 8238 w 1062681"/>
                  <a:gd name="connsiteY41" fmla="*/ 856736 h 2405449"/>
                  <a:gd name="connsiteX42" fmla="*/ 0 w 1062681"/>
                  <a:gd name="connsiteY42" fmla="*/ 881449 h 2405449"/>
                  <a:gd name="connsiteX43" fmla="*/ 8238 w 1062681"/>
                  <a:gd name="connsiteY43" fmla="*/ 922638 h 2405449"/>
                  <a:gd name="connsiteX44" fmla="*/ 82378 w 1062681"/>
                  <a:gd name="connsiteY44" fmla="*/ 947352 h 2405449"/>
                  <a:gd name="connsiteX45" fmla="*/ 131805 w 1062681"/>
                  <a:gd name="connsiteY45" fmla="*/ 980303 h 2405449"/>
                  <a:gd name="connsiteX46" fmla="*/ 181232 w 1062681"/>
                  <a:gd name="connsiteY46" fmla="*/ 996779 h 2405449"/>
                  <a:gd name="connsiteX47" fmla="*/ 197708 w 1062681"/>
                  <a:gd name="connsiteY47" fmla="*/ 1021492 h 2405449"/>
                  <a:gd name="connsiteX48" fmla="*/ 222421 w 1062681"/>
                  <a:gd name="connsiteY48" fmla="*/ 1029730 h 2405449"/>
                  <a:gd name="connsiteX49" fmla="*/ 247135 w 1062681"/>
                  <a:gd name="connsiteY49" fmla="*/ 1046206 h 2405449"/>
                  <a:gd name="connsiteX50" fmla="*/ 288324 w 1062681"/>
                  <a:gd name="connsiteY50" fmla="*/ 1079157 h 2405449"/>
                  <a:gd name="connsiteX51" fmla="*/ 329513 w 1062681"/>
                  <a:gd name="connsiteY51" fmla="*/ 1112109 h 2405449"/>
                  <a:gd name="connsiteX52" fmla="*/ 362465 w 1062681"/>
                  <a:gd name="connsiteY52" fmla="*/ 1145060 h 2405449"/>
                  <a:gd name="connsiteX53" fmla="*/ 403654 w 1062681"/>
                  <a:gd name="connsiteY53" fmla="*/ 1178011 h 2405449"/>
                  <a:gd name="connsiteX54" fmla="*/ 453081 w 1062681"/>
                  <a:gd name="connsiteY54" fmla="*/ 1210963 h 2405449"/>
                  <a:gd name="connsiteX55" fmla="*/ 469557 w 1062681"/>
                  <a:gd name="connsiteY55" fmla="*/ 1235676 h 2405449"/>
                  <a:gd name="connsiteX56" fmla="*/ 518984 w 1062681"/>
                  <a:gd name="connsiteY56" fmla="*/ 1252152 h 2405449"/>
                  <a:gd name="connsiteX57" fmla="*/ 535459 w 1062681"/>
                  <a:gd name="connsiteY57" fmla="*/ 1276865 h 2405449"/>
                  <a:gd name="connsiteX58" fmla="*/ 560173 w 1062681"/>
                  <a:gd name="connsiteY58" fmla="*/ 1293341 h 2405449"/>
                  <a:gd name="connsiteX59" fmla="*/ 576649 w 1062681"/>
                  <a:gd name="connsiteY59" fmla="*/ 1342768 h 2405449"/>
                  <a:gd name="connsiteX60" fmla="*/ 593124 w 1062681"/>
                  <a:gd name="connsiteY60" fmla="*/ 1367481 h 2405449"/>
                  <a:gd name="connsiteX61" fmla="*/ 609600 w 1062681"/>
                  <a:gd name="connsiteY61" fmla="*/ 1416909 h 2405449"/>
                  <a:gd name="connsiteX62" fmla="*/ 584886 w 1062681"/>
                  <a:gd name="connsiteY62" fmla="*/ 1466336 h 2405449"/>
                  <a:gd name="connsiteX63" fmla="*/ 560173 w 1062681"/>
                  <a:gd name="connsiteY63" fmla="*/ 1482811 h 2405449"/>
                  <a:gd name="connsiteX64" fmla="*/ 518984 w 1062681"/>
                  <a:gd name="connsiteY64" fmla="*/ 1515763 h 2405449"/>
                  <a:gd name="connsiteX65" fmla="*/ 444843 w 1062681"/>
                  <a:gd name="connsiteY65" fmla="*/ 1565190 h 2405449"/>
                  <a:gd name="connsiteX66" fmla="*/ 395416 w 1062681"/>
                  <a:gd name="connsiteY66" fmla="*/ 1598141 h 2405449"/>
                  <a:gd name="connsiteX67" fmla="*/ 370703 w 1062681"/>
                  <a:gd name="connsiteY67" fmla="*/ 1614617 h 2405449"/>
                  <a:gd name="connsiteX68" fmla="*/ 329513 w 1062681"/>
                  <a:gd name="connsiteY68" fmla="*/ 1647568 h 2405449"/>
                  <a:gd name="connsiteX69" fmla="*/ 313038 w 1062681"/>
                  <a:gd name="connsiteY69" fmla="*/ 1672281 h 2405449"/>
                  <a:gd name="connsiteX70" fmla="*/ 288324 w 1062681"/>
                  <a:gd name="connsiteY70" fmla="*/ 1688757 h 2405449"/>
                  <a:gd name="connsiteX71" fmla="*/ 271849 w 1062681"/>
                  <a:gd name="connsiteY71" fmla="*/ 1738184 h 2405449"/>
                  <a:gd name="connsiteX72" fmla="*/ 288324 w 1062681"/>
                  <a:gd name="connsiteY72" fmla="*/ 1853514 h 2405449"/>
                  <a:gd name="connsiteX73" fmla="*/ 304800 w 1062681"/>
                  <a:gd name="connsiteY73" fmla="*/ 1878227 h 2405449"/>
                  <a:gd name="connsiteX74" fmla="*/ 329513 w 1062681"/>
                  <a:gd name="connsiteY74" fmla="*/ 1894703 h 2405449"/>
                  <a:gd name="connsiteX75" fmla="*/ 337751 w 1062681"/>
                  <a:gd name="connsiteY75" fmla="*/ 1919417 h 2405449"/>
                  <a:gd name="connsiteX76" fmla="*/ 387178 w 1062681"/>
                  <a:gd name="connsiteY76" fmla="*/ 1960606 h 2405449"/>
                  <a:gd name="connsiteX77" fmla="*/ 395416 w 1062681"/>
                  <a:gd name="connsiteY77" fmla="*/ 1985319 h 2405449"/>
                  <a:gd name="connsiteX78" fmla="*/ 420130 w 1062681"/>
                  <a:gd name="connsiteY78" fmla="*/ 2034746 h 2405449"/>
                  <a:gd name="connsiteX79" fmla="*/ 403654 w 1062681"/>
                  <a:gd name="connsiteY79" fmla="*/ 2158314 h 2405449"/>
                  <a:gd name="connsiteX80" fmla="*/ 387178 w 1062681"/>
                  <a:gd name="connsiteY80" fmla="*/ 2183027 h 2405449"/>
                  <a:gd name="connsiteX81" fmla="*/ 387178 w 1062681"/>
                  <a:gd name="connsiteY81" fmla="*/ 2290119 h 2405449"/>
                  <a:gd name="connsiteX82" fmla="*/ 378940 w 1062681"/>
                  <a:gd name="connsiteY82" fmla="*/ 2331309 h 2405449"/>
                  <a:gd name="connsiteX83" fmla="*/ 387178 w 1062681"/>
                  <a:gd name="connsiteY83" fmla="*/ 2405449 h 240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1062681" h="2405449">
                    <a:moveTo>
                      <a:pt x="387178" y="0"/>
                    </a:moveTo>
                    <a:cubicBezTo>
                      <a:pt x="384432" y="13730"/>
                      <a:pt x="381445" y="27414"/>
                      <a:pt x="378940" y="41190"/>
                    </a:cubicBezTo>
                    <a:cubicBezTo>
                      <a:pt x="372889" y="74474"/>
                      <a:pt x="363543" y="87616"/>
                      <a:pt x="378940" y="115330"/>
                    </a:cubicBezTo>
                    <a:cubicBezTo>
                      <a:pt x="388556" y="132640"/>
                      <a:pt x="411892" y="164757"/>
                      <a:pt x="411892" y="164757"/>
                    </a:cubicBezTo>
                    <a:cubicBezTo>
                      <a:pt x="416380" y="178222"/>
                      <a:pt x="423158" y="205779"/>
                      <a:pt x="436605" y="214184"/>
                    </a:cubicBezTo>
                    <a:cubicBezTo>
                      <a:pt x="451332" y="223388"/>
                      <a:pt x="469556" y="225168"/>
                      <a:pt x="486032" y="230660"/>
                    </a:cubicBezTo>
                    <a:cubicBezTo>
                      <a:pt x="494270" y="233406"/>
                      <a:pt x="503521" y="234081"/>
                      <a:pt x="510746" y="238898"/>
                    </a:cubicBezTo>
                    <a:cubicBezTo>
                      <a:pt x="518984" y="244390"/>
                      <a:pt x="525976" y="252528"/>
                      <a:pt x="535459" y="255373"/>
                    </a:cubicBezTo>
                    <a:cubicBezTo>
                      <a:pt x="554057" y="260952"/>
                      <a:pt x="573902" y="260865"/>
                      <a:pt x="593124" y="263611"/>
                    </a:cubicBezTo>
                    <a:cubicBezTo>
                      <a:pt x="601362" y="266357"/>
                      <a:pt x="609460" y="269564"/>
                      <a:pt x="617838" y="271849"/>
                    </a:cubicBezTo>
                    <a:cubicBezTo>
                      <a:pt x="639684" y="277807"/>
                      <a:pt x="662258" y="281165"/>
                      <a:pt x="683740" y="288325"/>
                    </a:cubicBezTo>
                    <a:lnTo>
                      <a:pt x="782594" y="321276"/>
                    </a:lnTo>
                    <a:lnTo>
                      <a:pt x="807308" y="329514"/>
                    </a:lnTo>
                    <a:cubicBezTo>
                      <a:pt x="815546" y="332260"/>
                      <a:pt x="823597" y="335646"/>
                      <a:pt x="832021" y="337752"/>
                    </a:cubicBezTo>
                    <a:lnTo>
                      <a:pt x="897924" y="354227"/>
                    </a:lnTo>
                    <a:cubicBezTo>
                      <a:pt x="908908" y="356973"/>
                      <a:pt x="919668" y="360864"/>
                      <a:pt x="930876" y="362465"/>
                    </a:cubicBezTo>
                    <a:lnTo>
                      <a:pt x="988540" y="370703"/>
                    </a:lnTo>
                    <a:lnTo>
                      <a:pt x="1037967" y="387179"/>
                    </a:lnTo>
                    <a:lnTo>
                      <a:pt x="1062681" y="395417"/>
                    </a:lnTo>
                    <a:cubicBezTo>
                      <a:pt x="1059935" y="411893"/>
                      <a:pt x="1062730" y="430342"/>
                      <a:pt x="1054443" y="444844"/>
                    </a:cubicBezTo>
                    <a:cubicBezTo>
                      <a:pt x="1050135" y="452383"/>
                      <a:pt x="1037497" y="449198"/>
                      <a:pt x="1029730" y="453081"/>
                    </a:cubicBezTo>
                    <a:cubicBezTo>
                      <a:pt x="1020874" y="457509"/>
                      <a:pt x="1013872" y="465129"/>
                      <a:pt x="1005016" y="469557"/>
                    </a:cubicBezTo>
                    <a:cubicBezTo>
                      <a:pt x="997249" y="473440"/>
                      <a:pt x="988070" y="473912"/>
                      <a:pt x="980303" y="477795"/>
                    </a:cubicBezTo>
                    <a:cubicBezTo>
                      <a:pt x="971447" y="482223"/>
                      <a:pt x="964637" y="490250"/>
                      <a:pt x="955589" y="494271"/>
                    </a:cubicBezTo>
                    <a:cubicBezTo>
                      <a:pt x="939719" y="501324"/>
                      <a:pt x="906162" y="510746"/>
                      <a:pt x="906162" y="510746"/>
                    </a:cubicBezTo>
                    <a:cubicBezTo>
                      <a:pt x="897924" y="516238"/>
                      <a:pt x="890304" y="522794"/>
                      <a:pt x="881449" y="527222"/>
                    </a:cubicBezTo>
                    <a:cubicBezTo>
                      <a:pt x="857281" y="539306"/>
                      <a:pt x="822922" y="539361"/>
                      <a:pt x="799070" y="543698"/>
                    </a:cubicBezTo>
                    <a:cubicBezTo>
                      <a:pt x="787931" y="545723"/>
                      <a:pt x="777341" y="550440"/>
                      <a:pt x="766119" y="551936"/>
                    </a:cubicBezTo>
                    <a:cubicBezTo>
                      <a:pt x="736055" y="555944"/>
                      <a:pt x="705708" y="557427"/>
                      <a:pt x="675503" y="560173"/>
                    </a:cubicBezTo>
                    <a:cubicBezTo>
                      <a:pt x="576745" y="579925"/>
                      <a:pt x="620746" y="572045"/>
                      <a:pt x="543697" y="584887"/>
                    </a:cubicBezTo>
                    <a:cubicBezTo>
                      <a:pt x="487216" y="603715"/>
                      <a:pt x="557306" y="581486"/>
                      <a:pt x="477794" y="601363"/>
                    </a:cubicBezTo>
                    <a:cubicBezTo>
                      <a:pt x="469370" y="603469"/>
                      <a:pt x="461430" y="607215"/>
                      <a:pt x="453081" y="609600"/>
                    </a:cubicBezTo>
                    <a:cubicBezTo>
                      <a:pt x="442195" y="612710"/>
                      <a:pt x="431016" y="614728"/>
                      <a:pt x="420130" y="617838"/>
                    </a:cubicBezTo>
                    <a:cubicBezTo>
                      <a:pt x="411781" y="620224"/>
                      <a:pt x="403794" y="623791"/>
                      <a:pt x="395416" y="626076"/>
                    </a:cubicBezTo>
                    <a:cubicBezTo>
                      <a:pt x="373570" y="632034"/>
                      <a:pt x="349766" y="632426"/>
                      <a:pt x="329513" y="642552"/>
                    </a:cubicBezTo>
                    <a:cubicBezTo>
                      <a:pt x="220212" y="697201"/>
                      <a:pt x="356708" y="630896"/>
                      <a:pt x="271849" y="667265"/>
                    </a:cubicBezTo>
                    <a:cubicBezTo>
                      <a:pt x="260561" y="672103"/>
                      <a:pt x="250396" y="679429"/>
                      <a:pt x="238897" y="683741"/>
                    </a:cubicBezTo>
                    <a:cubicBezTo>
                      <a:pt x="217780" y="691660"/>
                      <a:pt x="201149" y="690259"/>
                      <a:pt x="181232" y="700217"/>
                    </a:cubicBezTo>
                    <a:cubicBezTo>
                      <a:pt x="117354" y="732155"/>
                      <a:pt x="193925" y="704223"/>
                      <a:pt x="131805" y="724930"/>
                    </a:cubicBezTo>
                    <a:cubicBezTo>
                      <a:pt x="115329" y="735914"/>
                      <a:pt x="101163" y="751619"/>
                      <a:pt x="82378" y="757881"/>
                    </a:cubicBezTo>
                    <a:cubicBezTo>
                      <a:pt x="48272" y="769250"/>
                      <a:pt x="64890" y="761302"/>
                      <a:pt x="32951" y="782595"/>
                    </a:cubicBezTo>
                    <a:lnTo>
                      <a:pt x="8238" y="856736"/>
                    </a:lnTo>
                    <a:lnTo>
                      <a:pt x="0" y="881449"/>
                    </a:lnTo>
                    <a:cubicBezTo>
                      <a:pt x="2746" y="895179"/>
                      <a:pt x="-1663" y="912737"/>
                      <a:pt x="8238" y="922638"/>
                    </a:cubicBezTo>
                    <a:cubicBezTo>
                      <a:pt x="32949" y="947349"/>
                      <a:pt x="57666" y="930877"/>
                      <a:pt x="82378" y="947352"/>
                    </a:cubicBezTo>
                    <a:cubicBezTo>
                      <a:pt x="98854" y="958336"/>
                      <a:pt x="113020" y="974041"/>
                      <a:pt x="131805" y="980303"/>
                    </a:cubicBezTo>
                    <a:lnTo>
                      <a:pt x="181232" y="996779"/>
                    </a:lnTo>
                    <a:cubicBezTo>
                      <a:pt x="186724" y="1005017"/>
                      <a:pt x="189977" y="1015307"/>
                      <a:pt x="197708" y="1021492"/>
                    </a:cubicBezTo>
                    <a:cubicBezTo>
                      <a:pt x="204489" y="1026916"/>
                      <a:pt x="214654" y="1025847"/>
                      <a:pt x="222421" y="1029730"/>
                    </a:cubicBezTo>
                    <a:cubicBezTo>
                      <a:pt x="231277" y="1034158"/>
                      <a:pt x="238897" y="1040714"/>
                      <a:pt x="247135" y="1046206"/>
                    </a:cubicBezTo>
                    <a:cubicBezTo>
                      <a:pt x="294355" y="1117034"/>
                      <a:pt x="231479" y="1033680"/>
                      <a:pt x="288324" y="1079157"/>
                    </a:cubicBezTo>
                    <a:cubicBezTo>
                      <a:pt x="341554" y="1121742"/>
                      <a:pt x="267397" y="1091403"/>
                      <a:pt x="329513" y="1112109"/>
                    </a:cubicBezTo>
                    <a:cubicBezTo>
                      <a:pt x="347487" y="1166029"/>
                      <a:pt x="322523" y="1113107"/>
                      <a:pt x="362465" y="1145060"/>
                    </a:cubicBezTo>
                    <a:cubicBezTo>
                      <a:pt x="415696" y="1187645"/>
                      <a:pt x="341534" y="1157304"/>
                      <a:pt x="403654" y="1178011"/>
                    </a:cubicBezTo>
                    <a:cubicBezTo>
                      <a:pt x="420130" y="1188995"/>
                      <a:pt x="442097" y="1194487"/>
                      <a:pt x="453081" y="1210963"/>
                    </a:cubicBezTo>
                    <a:cubicBezTo>
                      <a:pt x="458573" y="1219201"/>
                      <a:pt x="461161" y="1230429"/>
                      <a:pt x="469557" y="1235676"/>
                    </a:cubicBezTo>
                    <a:cubicBezTo>
                      <a:pt x="484284" y="1244880"/>
                      <a:pt x="518984" y="1252152"/>
                      <a:pt x="518984" y="1252152"/>
                    </a:cubicBezTo>
                    <a:cubicBezTo>
                      <a:pt x="524476" y="1260390"/>
                      <a:pt x="528458" y="1269864"/>
                      <a:pt x="535459" y="1276865"/>
                    </a:cubicBezTo>
                    <a:cubicBezTo>
                      <a:pt x="542460" y="1283866"/>
                      <a:pt x="554926" y="1284945"/>
                      <a:pt x="560173" y="1293341"/>
                    </a:cubicBezTo>
                    <a:cubicBezTo>
                      <a:pt x="569378" y="1308068"/>
                      <a:pt x="567016" y="1328318"/>
                      <a:pt x="576649" y="1342768"/>
                    </a:cubicBezTo>
                    <a:cubicBezTo>
                      <a:pt x="582141" y="1351006"/>
                      <a:pt x="589103" y="1358434"/>
                      <a:pt x="593124" y="1367481"/>
                    </a:cubicBezTo>
                    <a:cubicBezTo>
                      <a:pt x="600177" y="1383351"/>
                      <a:pt x="609600" y="1416909"/>
                      <a:pt x="609600" y="1416909"/>
                    </a:cubicBezTo>
                    <a:cubicBezTo>
                      <a:pt x="602900" y="1437009"/>
                      <a:pt x="600855" y="1450367"/>
                      <a:pt x="584886" y="1466336"/>
                    </a:cubicBezTo>
                    <a:cubicBezTo>
                      <a:pt x="577885" y="1473337"/>
                      <a:pt x="568411" y="1477319"/>
                      <a:pt x="560173" y="1482811"/>
                    </a:cubicBezTo>
                    <a:cubicBezTo>
                      <a:pt x="529731" y="1528474"/>
                      <a:pt x="561114" y="1492357"/>
                      <a:pt x="518984" y="1515763"/>
                    </a:cubicBezTo>
                    <a:cubicBezTo>
                      <a:pt x="518979" y="1515766"/>
                      <a:pt x="457202" y="1556951"/>
                      <a:pt x="444843" y="1565190"/>
                    </a:cubicBezTo>
                    <a:lnTo>
                      <a:pt x="395416" y="1598141"/>
                    </a:lnTo>
                    <a:lnTo>
                      <a:pt x="370703" y="1614617"/>
                    </a:lnTo>
                    <a:cubicBezTo>
                      <a:pt x="323484" y="1685443"/>
                      <a:pt x="386359" y="1602092"/>
                      <a:pt x="329513" y="1647568"/>
                    </a:cubicBezTo>
                    <a:cubicBezTo>
                      <a:pt x="321782" y="1653753"/>
                      <a:pt x="320039" y="1665280"/>
                      <a:pt x="313038" y="1672281"/>
                    </a:cubicBezTo>
                    <a:cubicBezTo>
                      <a:pt x="306037" y="1679282"/>
                      <a:pt x="296562" y="1683265"/>
                      <a:pt x="288324" y="1688757"/>
                    </a:cubicBezTo>
                    <a:cubicBezTo>
                      <a:pt x="282832" y="1705233"/>
                      <a:pt x="270277" y="1720889"/>
                      <a:pt x="271849" y="1738184"/>
                    </a:cubicBezTo>
                    <a:cubicBezTo>
                      <a:pt x="273953" y="1761335"/>
                      <a:pt x="272476" y="1821818"/>
                      <a:pt x="288324" y="1853514"/>
                    </a:cubicBezTo>
                    <a:cubicBezTo>
                      <a:pt x="292752" y="1862369"/>
                      <a:pt x="297799" y="1871226"/>
                      <a:pt x="304800" y="1878227"/>
                    </a:cubicBezTo>
                    <a:cubicBezTo>
                      <a:pt x="311801" y="1885228"/>
                      <a:pt x="321275" y="1889211"/>
                      <a:pt x="329513" y="1894703"/>
                    </a:cubicBezTo>
                    <a:cubicBezTo>
                      <a:pt x="332259" y="1902941"/>
                      <a:pt x="332934" y="1912192"/>
                      <a:pt x="337751" y="1919417"/>
                    </a:cubicBezTo>
                    <a:cubicBezTo>
                      <a:pt x="350435" y="1938443"/>
                      <a:pt x="368944" y="1948450"/>
                      <a:pt x="387178" y="1960606"/>
                    </a:cubicBezTo>
                    <a:cubicBezTo>
                      <a:pt x="389924" y="1968844"/>
                      <a:pt x="391533" y="1977552"/>
                      <a:pt x="395416" y="1985319"/>
                    </a:cubicBezTo>
                    <a:cubicBezTo>
                      <a:pt x="427355" y="2049196"/>
                      <a:pt x="399424" y="1972630"/>
                      <a:pt x="420130" y="2034746"/>
                    </a:cubicBezTo>
                    <a:cubicBezTo>
                      <a:pt x="418290" y="2056829"/>
                      <a:pt x="420479" y="2124665"/>
                      <a:pt x="403654" y="2158314"/>
                    </a:cubicBezTo>
                    <a:cubicBezTo>
                      <a:pt x="399226" y="2167169"/>
                      <a:pt x="392670" y="2174789"/>
                      <a:pt x="387178" y="2183027"/>
                    </a:cubicBezTo>
                    <a:cubicBezTo>
                      <a:pt x="367349" y="2242513"/>
                      <a:pt x="387178" y="2171794"/>
                      <a:pt x="387178" y="2290119"/>
                    </a:cubicBezTo>
                    <a:cubicBezTo>
                      <a:pt x="387178" y="2304121"/>
                      <a:pt x="381686" y="2317579"/>
                      <a:pt x="378940" y="2331309"/>
                    </a:cubicBezTo>
                    <a:cubicBezTo>
                      <a:pt x="387519" y="2399936"/>
                      <a:pt x="387178" y="2375073"/>
                      <a:pt x="387178" y="2405449"/>
                    </a:cubicBezTo>
                  </a:path>
                </a:pathLst>
              </a:custGeom>
              <a:noFill/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Vrije vorm 217"/>
              <p:cNvSpPr/>
              <p:nvPr/>
            </p:nvSpPr>
            <p:spPr>
              <a:xfrm>
                <a:off x="1054443" y="3435173"/>
                <a:ext cx="4324865" cy="2158319"/>
              </a:xfrm>
              <a:custGeom>
                <a:avLst/>
                <a:gdLst>
                  <a:gd name="connsiteX0" fmla="*/ 0 w 4324865"/>
                  <a:gd name="connsiteY0" fmla="*/ 2141843 h 2158319"/>
                  <a:gd name="connsiteX1" fmla="*/ 2158314 w 4324865"/>
                  <a:gd name="connsiteY1" fmla="*/ 5 h 2158319"/>
                  <a:gd name="connsiteX2" fmla="*/ 4324865 w 4324865"/>
                  <a:gd name="connsiteY2" fmla="*/ 2158319 h 2158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24865" h="2158319">
                    <a:moveTo>
                      <a:pt x="0" y="2141843"/>
                    </a:moveTo>
                    <a:cubicBezTo>
                      <a:pt x="718751" y="1069551"/>
                      <a:pt x="1437503" y="-2741"/>
                      <a:pt x="2158314" y="5"/>
                    </a:cubicBezTo>
                    <a:cubicBezTo>
                      <a:pt x="2879125" y="2751"/>
                      <a:pt x="3601995" y="1080535"/>
                      <a:pt x="4324865" y="2158319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19" name="Rechte verbindingslijn 218"/>
              <p:cNvCxnSpPr>
                <a:endCxn id="218" idx="0"/>
              </p:cNvCxnSpPr>
              <p:nvPr/>
            </p:nvCxnSpPr>
            <p:spPr>
              <a:xfrm>
                <a:off x="1054443" y="2705769"/>
                <a:ext cx="0" cy="2871247"/>
              </a:xfrm>
              <a:prstGeom prst="line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0" name="Rechte verbindingslijn 219"/>
              <p:cNvCxnSpPr/>
              <p:nvPr/>
            </p:nvCxnSpPr>
            <p:spPr>
              <a:xfrm>
                <a:off x="5379308" y="2705769"/>
                <a:ext cx="0" cy="2871247"/>
              </a:xfrm>
              <a:prstGeom prst="line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1" name="Rechte verbindingslijn 220"/>
              <p:cNvCxnSpPr>
                <a:endCxn id="213" idx="0"/>
              </p:cNvCxnSpPr>
              <p:nvPr/>
            </p:nvCxnSpPr>
            <p:spPr>
              <a:xfrm flipH="1">
                <a:off x="1775495" y="2705769"/>
                <a:ext cx="4767" cy="1841515"/>
              </a:xfrm>
              <a:prstGeom prst="line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2" name="Rechte verbindingslijn 221"/>
              <p:cNvCxnSpPr/>
              <p:nvPr/>
            </p:nvCxnSpPr>
            <p:spPr>
              <a:xfrm flipH="1">
                <a:off x="4653489" y="2705769"/>
                <a:ext cx="8885" cy="1872919"/>
              </a:xfrm>
              <a:prstGeom prst="line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3" name="Rechte verbindingslijn 222"/>
              <p:cNvCxnSpPr/>
              <p:nvPr/>
            </p:nvCxnSpPr>
            <p:spPr>
              <a:xfrm>
                <a:off x="2495392" y="2705770"/>
                <a:ext cx="5922" cy="1034205"/>
              </a:xfrm>
              <a:prstGeom prst="line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4" name="Rechte verbindingslijn 223"/>
              <p:cNvCxnSpPr/>
              <p:nvPr/>
            </p:nvCxnSpPr>
            <p:spPr>
              <a:xfrm>
                <a:off x="3937350" y="2705769"/>
                <a:ext cx="5922" cy="1034205"/>
              </a:xfrm>
              <a:prstGeom prst="line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5" name="Rechte verbindingslijn 224"/>
              <p:cNvCxnSpPr/>
              <p:nvPr/>
            </p:nvCxnSpPr>
            <p:spPr>
              <a:xfrm>
                <a:off x="3216875" y="3862793"/>
                <a:ext cx="0" cy="2460102"/>
              </a:xfrm>
              <a:prstGeom prst="line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6" name="Rechte verbindingslijn 225"/>
              <p:cNvCxnSpPr/>
              <p:nvPr/>
            </p:nvCxnSpPr>
            <p:spPr>
              <a:xfrm>
                <a:off x="2500160" y="4168342"/>
                <a:ext cx="11131" cy="2154553"/>
              </a:xfrm>
              <a:prstGeom prst="line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7" name="Rechte verbindingslijn 226"/>
              <p:cNvCxnSpPr/>
              <p:nvPr/>
            </p:nvCxnSpPr>
            <p:spPr>
              <a:xfrm>
                <a:off x="3938360" y="4180344"/>
                <a:ext cx="9544" cy="2142551"/>
              </a:xfrm>
              <a:prstGeom prst="line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8" name="Rechte verbindingslijn 227"/>
              <p:cNvCxnSpPr/>
              <p:nvPr/>
            </p:nvCxnSpPr>
            <p:spPr>
              <a:xfrm>
                <a:off x="4651222" y="4987654"/>
                <a:ext cx="13616" cy="1335241"/>
              </a:xfrm>
              <a:prstGeom prst="line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9" name="Rechte verbindingslijn 228"/>
              <p:cNvCxnSpPr/>
              <p:nvPr/>
            </p:nvCxnSpPr>
            <p:spPr>
              <a:xfrm>
                <a:off x="1780959" y="4925871"/>
                <a:ext cx="13616" cy="1397024"/>
              </a:xfrm>
              <a:prstGeom prst="line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0" name="Rechte verbindingslijn 229"/>
              <p:cNvCxnSpPr/>
              <p:nvPr/>
            </p:nvCxnSpPr>
            <p:spPr>
              <a:xfrm>
                <a:off x="1054443" y="5990199"/>
                <a:ext cx="9104" cy="332696"/>
              </a:xfrm>
              <a:prstGeom prst="line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1" name="Rechte verbindingslijn 230"/>
              <p:cNvCxnSpPr/>
              <p:nvPr/>
            </p:nvCxnSpPr>
            <p:spPr>
              <a:xfrm>
                <a:off x="5376347" y="6021859"/>
                <a:ext cx="2961" cy="301036"/>
              </a:xfrm>
              <a:prstGeom prst="line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2" name="Rechte verbindingslijn 231"/>
              <p:cNvCxnSpPr>
                <a:endCxn id="218" idx="1"/>
              </p:cNvCxnSpPr>
              <p:nvPr/>
            </p:nvCxnSpPr>
            <p:spPr>
              <a:xfrm flipH="1">
                <a:off x="3212757" y="2711958"/>
                <a:ext cx="4118" cy="723220"/>
              </a:xfrm>
              <a:prstGeom prst="line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188" name="Rechte verbindingslijn met pijl 187"/>
            <p:cNvCxnSpPr>
              <a:stCxn id="211" idx="0"/>
              <a:endCxn id="245" idx="1"/>
            </p:cNvCxnSpPr>
            <p:nvPr/>
          </p:nvCxnSpPr>
          <p:spPr>
            <a:xfrm flipH="1" flipV="1">
              <a:off x="1081300" y="1203473"/>
              <a:ext cx="2162547" cy="979553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89" name="Rechte verbindingslijn met pijl 188"/>
            <p:cNvCxnSpPr>
              <a:stCxn id="211" idx="0"/>
              <a:endCxn id="233" idx="1"/>
            </p:cNvCxnSpPr>
            <p:nvPr/>
          </p:nvCxnSpPr>
          <p:spPr>
            <a:xfrm flipH="1" flipV="1">
              <a:off x="1813153" y="1203473"/>
              <a:ext cx="1430694" cy="979553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90" name="Rechte verbindingslijn met pijl 189"/>
            <p:cNvCxnSpPr>
              <a:stCxn id="211" idx="0"/>
              <a:endCxn id="243" idx="1"/>
            </p:cNvCxnSpPr>
            <p:nvPr/>
          </p:nvCxnSpPr>
          <p:spPr>
            <a:xfrm flipH="1" flipV="1">
              <a:off x="2524032" y="1194489"/>
              <a:ext cx="719815" cy="988537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91" name="Rechte verbindingslijn met pijl 190"/>
            <p:cNvCxnSpPr>
              <a:stCxn id="211" idx="0"/>
              <a:endCxn id="235" idx="1"/>
            </p:cNvCxnSpPr>
            <p:nvPr/>
          </p:nvCxnSpPr>
          <p:spPr>
            <a:xfrm flipV="1">
              <a:off x="3243847" y="1203476"/>
              <a:ext cx="0" cy="979550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92" name="Rechte verbindingslijn met pijl 191"/>
            <p:cNvCxnSpPr>
              <a:stCxn id="211" idx="0"/>
              <a:endCxn id="237" idx="1"/>
            </p:cNvCxnSpPr>
            <p:nvPr/>
          </p:nvCxnSpPr>
          <p:spPr>
            <a:xfrm flipV="1">
              <a:off x="3243847" y="1209563"/>
              <a:ext cx="711453" cy="973463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93" name="Rechte verbindingslijn met pijl 192"/>
            <p:cNvCxnSpPr>
              <a:stCxn id="211" idx="0"/>
              <a:endCxn id="239" idx="1"/>
            </p:cNvCxnSpPr>
            <p:nvPr/>
          </p:nvCxnSpPr>
          <p:spPr>
            <a:xfrm flipV="1">
              <a:off x="3243847" y="1210312"/>
              <a:ext cx="1431268" cy="972714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94" name="Rechte verbindingslijn met pijl 193"/>
            <p:cNvCxnSpPr>
              <a:stCxn id="211" idx="0"/>
              <a:endCxn id="241" idx="1"/>
            </p:cNvCxnSpPr>
            <p:nvPr/>
          </p:nvCxnSpPr>
          <p:spPr>
            <a:xfrm flipV="1">
              <a:off x="3243847" y="1210312"/>
              <a:ext cx="2158860" cy="972714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95" name="Rechte verbindingslijn met pijl 194"/>
            <p:cNvCxnSpPr>
              <a:stCxn id="245" idx="1"/>
            </p:cNvCxnSpPr>
            <p:nvPr/>
          </p:nvCxnSpPr>
          <p:spPr>
            <a:xfrm>
              <a:off x="1081300" y="1203473"/>
              <a:ext cx="1081273" cy="492821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96" name="Rechte verbindingslijn met pijl 195"/>
            <p:cNvCxnSpPr>
              <a:stCxn id="233" idx="1"/>
            </p:cNvCxnSpPr>
            <p:nvPr/>
          </p:nvCxnSpPr>
          <p:spPr>
            <a:xfrm>
              <a:off x="1813153" y="1203473"/>
              <a:ext cx="703102" cy="485284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97" name="Rechte verbindingslijn met pijl 196"/>
            <p:cNvCxnSpPr>
              <a:stCxn id="243" idx="1"/>
            </p:cNvCxnSpPr>
            <p:nvPr/>
          </p:nvCxnSpPr>
          <p:spPr>
            <a:xfrm>
              <a:off x="2524032" y="1194489"/>
              <a:ext cx="370394" cy="498760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98" name="Rechte verbindingslijn met pijl 197"/>
            <p:cNvCxnSpPr>
              <a:stCxn id="235" idx="1"/>
            </p:cNvCxnSpPr>
            <p:nvPr/>
          </p:nvCxnSpPr>
          <p:spPr>
            <a:xfrm flipH="1">
              <a:off x="3243846" y="1203476"/>
              <a:ext cx="1" cy="485281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99" name="Rechte verbindingslijn met pijl 198"/>
            <p:cNvCxnSpPr>
              <a:stCxn id="237" idx="1"/>
            </p:cNvCxnSpPr>
            <p:nvPr/>
          </p:nvCxnSpPr>
          <p:spPr>
            <a:xfrm flipH="1">
              <a:off x="3614242" y="1209563"/>
              <a:ext cx="341058" cy="479194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00" name="Rechte verbindingslijn met pijl 199"/>
            <p:cNvCxnSpPr>
              <a:stCxn id="239" idx="1"/>
            </p:cNvCxnSpPr>
            <p:nvPr/>
          </p:nvCxnSpPr>
          <p:spPr>
            <a:xfrm flipH="1">
              <a:off x="3971802" y="1210312"/>
              <a:ext cx="703313" cy="485982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01" name="Rechte verbindingslijn met pijl 200"/>
            <p:cNvCxnSpPr>
              <a:stCxn id="241" idx="1"/>
            </p:cNvCxnSpPr>
            <p:nvPr/>
          </p:nvCxnSpPr>
          <p:spPr>
            <a:xfrm flipH="1">
              <a:off x="4334627" y="1210312"/>
              <a:ext cx="1068080" cy="473827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64" name="Tekstvak 63"/>
          <p:cNvSpPr txBox="1"/>
          <p:nvPr/>
        </p:nvSpPr>
        <p:spPr>
          <a:xfrm>
            <a:off x="203175" y="1764681"/>
            <a:ext cx="28722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 are object visible?</a:t>
            </a:r>
          </a:p>
          <a:p>
            <a:endParaRPr lang="en-GB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Objects are visible as hyperbola</a:t>
            </a:r>
          </a:p>
        </p:txBody>
      </p:sp>
    </p:spTree>
    <p:extLst>
      <p:ext uri="{BB962C8B-B14F-4D97-AF65-F5344CB8AC3E}">
        <p14:creationId xmlns:p14="http://schemas.microsoft.com/office/powerpoint/2010/main" val="379896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339752" y="260648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Hyperbola in </a:t>
            </a:r>
            <a:r>
              <a:rPr lang="nl-BE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acoustics</a:t>
            </a:r>
            <a:endParaRPr lang="nl-BE" sz="4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/>
          <a:srcRect l="13776" t="13372" r="24004" b="13373"/>
          <a:stretch/>
        </p:blipFill>
        <p:spPr>
          <a:xfrm>
            <a:off x="1475656" y="1052736"/>
            <a:ext cx="6696744" cy="423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339752" y="260648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Data </a:t>
            </a:r>
            <a:r>
              <a:rPr lang="nl-BE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Acquisition</a:t>
            </a:r>
            <a:endParaRPr lang="nl-BE" sz="4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547664" y="1628800"/>
            <a:ext cx="60486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Frequency selection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Penetration vs 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Optimal amount of pings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Surveyspeed</a:t>
            </a: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GB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Pingrate</a:t>
            </a:r>
            <a:endParaRPr lang="en-GB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As high resolution as possible!</a:t>
            </a:r>
          </a:p>
        </p:txBody>
      </p:sp>
    </p:spTree>
    <p:extLst>
      <p:ext uri="{BB962C8B-B14F-4D97-AF65-F5344CB8AC3E}">
        <p14:creationId xmlns:p14="http://schemas.microsoft.com/office/powerpoint/2010/main" val="28422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2339752" y="260648"/>
            <a:ext cx="6048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Data </a:t>
            </a:r>
            <a:r>
              <a:rPr lang="nl-BE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Acquisition</a:t>
            </a:r>
            <a:endParaRPr lang="nl-BE" sz="4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Ultra-high </a:t>
            </a:r>
            <a:r>
              <a:rPr lang="nl-BE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</a:t>
            </a:r>
            <a:r>
              <a:rPr lang="nl-BE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esolution</a:t>
            </a:r>
            <a:endParaRPr lang="nl-BE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nl-BE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</a:t>
            </a:r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ub-</a:t>
            </a:r>
            <a:r>
              <a:rPr lang="nl-BE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bottom</a:t>
            </a:r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l-BE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profiling</a:t>
            </a:r>
            <a:endParaRPr lang="nl-BE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38644"/>
            <a:ext cx="3904292" cy="4022604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6012160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1638644"/>
            <a:ext cx="3909735" cy="4024166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4427984" y="2103239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Silas</a:t>
            </a:r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l-BE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nl-BE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cquisition</a:t>
            </a:r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software</a:t>
            </a:r>
            <a:endParaRPr lang="nl-BE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5004048" y="3356992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EBP </a:t>
            </a:r>
            <a:r>
              <a:rPr lang="nl-BE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</a:t>
            </a:r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ardware</a:t>
            </a:r>
            <a:endParaRPr lang="nl-BE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923928" y="4437112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Dual or quad transducer array</a:t>
            </a:r>
          </a:p>
          <a:p>
            <a:pPr algn="r"/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(3 – 7 kHz)</a:t>
            </a:r>
            <a:endParaRPr lang="nl-BE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8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2339752" y="260648"/>
            <a:ext cx="59406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Data </a:t>
            </a:r>
            <a:r>
              <a:rPr lang="nl-BE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Acquisition</a:t>
            </a:r>
            <a:endParaRPr lang="nl-BE" sz="4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nl-BE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Vessel</a:t>
            </a:r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l-BE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mounted</a:t>
            </a:r>
            <a:endParaRPr lang="nl-BE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6012160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-1"/>
          <a:stretch/>
        </p:blipFill>
        <p:spPr>
          <a:xfrm>
            <a:off x="863588" y="1460781"/>
            <a:ext cx="2952328" cy="39364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6029" y="1952836"/>
            <a:ext cx="3936438" cy="29523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97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339752" y="260648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Processing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547664" y="1628800"/>
            <a:ext cx="60486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Data </a:t>
            </a:r>
            <a:r>
              <a:rPr lang="nl-BE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can</a:t>
            </a:r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l-BE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be</a:t>
            </a:r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l-BE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viewed</a:t>
            </a:r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online…</a:t>
            </a:r>
          </a:p>
          <a:p>
            <a:endParaRPr lang="nl-BE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But processing is </a:t>
            </a:r>
            <a:r>
              <a:rPr lang="nl-BE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needed</a:t>
            </a:r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l-BE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</a:t>
            </a:r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 proper QC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1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2339752" y="260648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Processing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395536" y="1196752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Heave</a:t>
            </a:r>
            <a:endParaRPr lang="nl-BE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/>
          <a:srcRect l="31100" t="12201" r="10625" b="12201"/>
          <a:stretch/>
        </p:blipFill>
        <p:spPr>
          <a:xfrm>
            <a:off x="2843808" y="1556792"/>
            <a:ext cx="532859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9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395536" y="1124744"/>
            <a:ext cx="1584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No </a:t>
            </a:r>
            <a:r>
              <a:rPr lang="nl-BE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Heave</a:t>
            </a:r>
            <a:endParaRPr lang="nl-BE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nl-BE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/>
          <a:srcRect l="31100" t="12201" r="10625" b="12201"/>
          <a:stretch/>
        </p:blipFill>
        <p:spPr>
          <a:xfrm>
            <a:off x="2843808" y="1427584"/>
            <a:ext cx="5328592" cy="374441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2339752" y="260648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Processing</a:t>
            </a:r>
          </a:p>
        </p:txBody>
      </p:sp>
    </p:spTree>
    <p:extLst>
      <p:ext uri="{BB962C8B-B14F-4D97-AF65-F5344CB8AC3E}">
        <p14:creationId xmlns:p14="http://schemas.microsoft.com/office/powerpoint/2010/main" val="412482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339752" y="260648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Interpretation</a:t>
            </a:r>
            <a:endParaRPr lang="nl-BE" sz="4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23528" y="1196752"/>
            <a:ext cx="6048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Where</a:t>
            </a:r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is </a:t>
            </a:r>
            <a:r>
              <a:rPr lang="nl-BE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exact top?</a:t>
            </a:r>
          </a:p>
          <a:p>
            <a:endParaRPr lang="nl-BE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/>
          <a:srcRect l="13776" t="28839" r="24004" b="13373"/>
          <a:stretch/>
        </p:blipFill>
        <p:spPr>
          <a:xfrm>
            <a:off x="2051720" y="2204863"/>
            <a:ext cx="6696744" cy="334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6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2339752" y="260648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Introduction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611559" y="1564050"/>
            <a:ext cx="55853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Cable and pipeline construction:</a:t>
            </a:r>
          </a:p>
          <a:p>
            <a:endParaRPr lang="en-GB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Safe vessel passage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 obstruction for commercial fishing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 dredging possible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 anchorage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Existing infrastructure!</a:t>
            </a:r>
          </a:p>
        </p:txBody>
      </p:sp>
    </p:spTree>
    <p:extLst>
      <p:ext uri="{BB962C8B-B14F-4D97-AF65-F5344CB8AC3E}">
        <p14:creationId xmlns:p14="http://schemas.microsoft.com/office/powerpoint/2010/main" val="30828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339752" y="260648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Interpretation</a:t>
            </a:r>
            <a:endParaRPr lang="nl-BE" sz="4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547664" y="1628800"/>
            <a:ext cx="60486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Manual interpretation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Time consuming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Subjective</a:t>
            </a:r>
            <a:endParaRPr lang="en-GB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GB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Difficulties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Overprinting bottom 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Weak reflection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Small object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Loss of signal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Small reflection coefficient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GB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26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51720" y="260648"/>
            <a:ext cx="680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Automated contact recognition 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115616" y="1628800"/>
            <a:ext cx="67687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Silas Processing – Automated contact recognition</a:t>
            </a:r>
          </a:p>
          <a:p>
            <a:endParaRPr lang="en-GB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FF0000"/>
                </a:solidFill>
              </a:rPr>
              <a:t>Automatic contact picking</a:t>
            </a:r>
          </a:p>
          <a:p>
            <a:endParaRPr lang="nl-BE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6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339752" y="260648"/>
            <a:ext cx="5040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Silas</a:t>
            </a:r>
            <a:r>
              <a:rPr lang="nl-B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Object </a:t>
            </a:r>
            <a:r>
              <a:rPr lang="nl-BE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Detection</a:t>
            </a:r>
            <a:endParaRPr lang="nl-BE" sz="4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nl-BE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Automated</a:t>
            </a:r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contact </a:t>
            </a:r>
            <a:r>
              <a:rPr lang="nl-BE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recognition</a:t>
            </a:r>
            <a:endParaRPr lang="nl-BE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Afbeelding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30" y="1337866"/>
            <a:ext cx="5971540" cy="38404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133672" y="5229200"/>
            <a:ext cx="8974832" cy="68580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nl-NL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A: </a:t>
            </a:r>
            <a:r>
              <a:rPr lang="nl-NL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Raw</a:t>
            </a:r>
            <a:r>
              <a:rPr lang="nl-NL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B: </a:t>
            </a:r>
            <a:r>
              <a:rPr lang="nl-NL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Processed</a:t>
            </a:r>
            <a:r>
              <a:rPr lang="nl-NL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C: Auto </a:t>
            </a:r>
            <a:r>
              <a:rPr lang="nl-NL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Detect</a:t>
            </a:r>
            <a:r>
              <a:rPr lang="nl-NL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D: </a:t>
            </a:r>
            <a:r>
              <a:rPr lang="nl-NL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Vertical</a:t>
            </a:r>
            <a:r>
              <a:rPr lang="nl-NL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Cross Display</a:t>
            </a:r>
            <a:endParaRPr lang="en-GB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9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51720" y="260648"/>
            <a:ext cx="680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Automated</a:t>
            </a:r>
            <a:r>
              <a:rPr lang="nl-B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contact </a:t>
            </a:r>
            <a:r>
              <a:rPr lang="nl-BE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recognition</a:t>
            </a:r>
            <a:r>
              <a:rPr lang="nl-B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115616" y="1628800"/>
            <a:ext cx="67687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Silas Processing – Automated contact recognition</a:t>
            </a:r>
          </a:p>
          <a:p>
            <a:endParaRPr lang="en-GB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Automatic contact picking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Batch process multiple </a:t>
            </a: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FF0000"/>
                </a:solidFill>
              </a:rPr>
              <a:t>Quality parameters </a:t>
            </a:r>
            <a:endParaRPr lang="nl-BE" sz="24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1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339752" y="260648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Quality</a:t>
            </a:r>
            <a:r>
              <a:rPr lang="nl-B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parameters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547664" y="1628800"/>
            <a:ext cx="6048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Semblance</a:t>
            </a:r>
            <a:endParaRPr lang="en-GB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nl-BE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268760"/>
            <a:ext cx="437197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8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51720" y="260648"/>
            <a:ext cx="680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Automated</a:t>
            </a:r>
            <a:r>
              <a:rPr lang="nl-B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contact </a:t>
            </a:r>
            <a:r>
              <a:rPr lang="nl-BE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recognition</a:t>
            </a:r>
            <a:r>
              <a:rPr lang="nl-B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115616" y="1628800"/>
            <a:ext cx="67687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Silas Processing – Automated contact recognition</a:t>
            </a:r>
          </a:p>
          <a:p>
            <a:endParaRPr lang="en-GB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Automatic contact picking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Batch process multiple </a:t>
            </a: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</a:rPr>
              <a:t>Quality 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FF0000"/>
                </a:solidFill>
              </a:rPr>
              <a:t>Theoretical hyperbola</a:t>
            </a:r>
            <a:endParaRPr lang="nl-BE" sz="24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46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339752" y="260648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Theoretical hyperbola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124744"/>
            <a:ext cx="4459225" cy="4392488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539552" y="1484784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Plotting of theoretical hyperbola</a:t>
            </a:r>
          </a:p>
        </p:txBody>
      </p:sp>
    </p:spTree>
    <p:extLst>
      <p:ext uri="{BB962C8B-B14F-4D97-AF65-F5344CB8AC3E}">
        <p14:creationId xmlns:p14="http://schemas.microsoft.com/office/powerpoint/2010/main" val="170057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l="8263" t="10442" r="15350" b="8977"/>
          <a:stretch/>
        </p:blipFill>
        <p:spPr>
          <a:xfrm>
            <a:off x="755576" y="1484784"/>
            <a:ext cx="6984776" cy="396044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339752" y="260648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Theoretical hyperbola</a:t>
            </a:r>
          </a:p>
        </p:txBody>
      </p:sp>
    </p:spTree>
    <p:extLst>
      <p:ext uri="{BB962C8B-B14F-4D97-AF65-F5344CB8AC3E}">
        <p14:creationId xmlns:p14="http://schemas.microsoft.com/office/powerpoint/2010/main" val="116403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/>
          <a:srcRect l="8261" t="10441" r="15351" b="8977"/>
          <a:stretch/>
        </p:blipFill>
        <p:spPr>
          <a:xfrm>
            <a:off x="755576" y="1484784"/>
            <a:ext cx="6984776" cy="3960440"/>
          </a:xfrm>
          <a:prstGeom prst="rect">
            <a:avLst/>
          </a:prstGeom>
        </p:spPr>
      </p:pic>
      <p:sp>
        <p:nvSpPr>
          <p:cNvPr id="4" name="Vrije vorm 3"/>
          <p:cNvSpPr/>
          <p:nvPr/>
        </p:nvSpPr>
        <p:spPr>
          <a:xfrm>
            <a:off x="2957513" y="3182447"/>
            <a:ext cx="1710526" cy="527541"/>
          </a:xfrm>
          <a:custGeom>
            <a:avLst/>
            <a:gdLst>
              <a:gd name="connsiteX0" fmla="*/ 0 w 1710526"/>
              <a:gd name="connsiteY0" fmla="*/ 527541 h 527541"/>
              <a:gd name="connsiteX1" fmla="*/ 252412 w 1710526"/>
              <a:gd name="connsiteY1" fmla="*/ 251316 h 527541"/>
              <a:gd name="connsiteX2" fmla="*/ 490537 w 1710526"/>
              <a:gd name="connsiteY2" fmla="*/ 103678 h 527541"/>
              <a:gd name="connsiteX3" fmla="*/ 614362 w 1710526"/>
              <a:gd name="connsiteY3" fmla="*/ 41766 h 527541"/>
              <a:gd name="connsiteX4" fmla="*/ 790575 w 1710526"/>
              <a:gd name="connsiteY4" fmla="*/ 3666 h 527541"/>
              <a:gd name="connsiteX5" fmla="*/ 852487 w 1710526"/>
              <a:gd name="connsiteY5" fmla="*/ 3666 h 527541"/>
              <a:gd name="connsiteX6" fmla="*/ 1033462 w 1710526"/>
              <a:gd name="connsiteY6" fmla="*/ 22716 h 527541"/>
              <a:gd name="connsiteX7" fmla="*/ 1214437 w 1710526"/>
              <a:gd name="connsiteY7" fmla="*/ 79866 h 527541"/>
              <a:gd name="connsiteX8" fmla="*/ 1357312 w 1710526"/>
              <a:gd name="connsiteY8" fmla="*/ 156066 h 527541"/>
              <a:gd name="connsiteX9" fmla="*/ 1466850 w 1710526"/>
              <a:gd name="connsiteY9" fmla="*/ 237028 h 527541"/>
              <a:gd name="connsiteX10" fmla="*/ 1576387 w 1710526"/>
              <a:gd name="connsiteY10" fmla="*/ 327516 h 527541"/>
              <a:gd name="connsiteX11" fmla="*/ 1695450 w 1710526"/>
              <a:gd name="connsiteY11" fmla="*/ 475153 h 527541"/>
              <a:gd name="connsiteX12" fmla="*/ 1704975 w 1710526"/>
              <a:gd name="connsiteY12" fmla="*/ 494203 h 527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10526" h="527541">
                <a:moveTo>
                  <a:pt x="0" y="527541"/>
                </a:moveTo>
                <a:cubicBezTo>
                  <a:pt x="85328" y="424750"/>
                  <a:pt x="170656" y="321960"/>
                  <a:pt x="252412" y="251316"/>
                </a:cubicBezTo>
                <a:cubicBezTo>
                  <a:pt x="334168" y="180672"/>
                  <a:pt x="430212" y="138603"/>
                  <a:pt x="490537" y="103678"/>
                </a:cubicBezTo>
                <a:cubicBezTo>
                  <a:pt x="550862" y="68753"/>
                  <a:pt x="564356" y="58435"/>
                  <a:pt x="614362" y="41766"/>
                </a:cubicBezTo>
                <a:cubicBezTo>
                  <a:pt x="664368" y="25097"/>
                  <a:pt x="750888" y="10016"/>
                  <a:pt x="790575" y="3666"/>
                </a:cubicBezTo>
                <a:cubicBezTo>
                  <a:pt x="830262" y="-2684"/>
                  <a:pt x="812006" y="491"/>
                  <a:pt x="852487" y="3666"/>
                </a:cubicBezTo>
                <a:cubicBezTo>
                  <a:pt x="892968" y="6841"/>
                  <a:pt x="973137" y="10016"/>
                  <a:pt x="1033462" y="22716"/>
                </a:cubicBezTo>
                <a:cubicBezTo>
                  <a:pt x="1093787" y="35416"/>
                  <a:pt x="1160462" y="57641"/>
                  <a:pt x="1214437" y="79866"/>
                </a:cubicBezTo>
                <a:cubicBezTo>
                  <a:pt x="1268412" y="102091"/>
                  <a:pt x="1315243" y="129872"/>
                  <a:pt x="1357312" y="156066"/>
                </a:cubicBezTo>
                <a:cubicBezTo>
                  <a:pt x="1399381" y="182260"/>
                  <a:pt x="1430338" y="208453"/>
                  <a:pt x="1466850" y="237028"/>
                </a:cubicBezTo>
                <a:cubicBezTo>
                  <a:pt x="1503362" y="265603"/>
                  <a:pt x="1538287" y="287829"/>
                  <a:pt x="1576387" y="327516"/>
                </a:cubicBezTo>
                <a:cubicBezTo>
                  <a:pt x="1614487" y="367203"/>
                  <a:pt x="1674019" y="447372"/>
                  <a:pt x="1695450" y="475153"/>
                </a:cubicBezTo>
                <a:cubicBezTo>
                  <a:pt x="1716881" y="502934"/>
                  <a:pt x="1710928" y="498568"/>
                  <a:pt x="1704975" y="49420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kstvak 4"/>
          <p:cNvSpPr txBox="1"/>
          <p:nvPr/>
        </p:nvSpPr>
        <p:spPr>
          <a:xfrm>
            <a:off x="2339752" y="260648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Theoretical hyperbola</a:t>
            </a:r>
          </a:p>
        </p:txBody>
      </p:sp>
    </p:spTree>
    <p:extLst>
      <p:ext uri="{BB962C8B-B14F-4D97-AF65-F5344CB8AC3E}">
        <p14:creationId xmlns:p14="http://schemas.microsoft.com/office/powerpoint/2010/main" val="135426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l="5113" t="11908" r="16138" b="17767"/>
          <a:stretch/>
        </p:blipFill>
        <p:spPr>
          <a:xfrm>
            <a:off x="467544" y="1556792"/>
            <a:ext cx="7200800" cy="3456384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339752" y="260648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Theoretical hyperbola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467544" y="968534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Overprinting by other structures</a:t>
            </a:r>
          </a:p>
        </p:txBody>
      </p:sp>
    </p:spTree>
    <p:extLst>
      <p:ext uri="{BB962C8B-B14F-4D97-AF65-F5344CB8AC3E}">
        <p14:creationId xmlns:p14="http://schemas.microsoft.com/office/powerpoint/2010/main" val="3725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2339752" y="260648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Introduction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611560" y="1268760"/>
            <a:ext cx="3960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North Sea (Dutch Continental shelf)</a:t>
            </a:r>
          </a:p>
          <a:p>
            <a:endParaRPr lang="en-GB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.500 km pipeline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6.000 km cable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68534"/>
            <a:ext cx="3168352" cy="4993161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1079612" y="3214876"/>
            <a:ext cx="2448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(Source: </a:t>
            </a:r>
            <a:r>
              <a:rPr lang="en-GB" sz="1600" dirty="0" err="1" smtClean="0"/>
              <a:t>Noordzeeloket</a:t>
            </a:r>
            <a:r>
              <a:rPr lang="en-GB" sz="1600" dirty="0" smtClean="0"/>
              <a:t>)</a:t>
            </a:r>
            <a:endParaRPr lang="en-GB" sz="1600" u="sng" dirty="0">
              <a:solidFill>
                <a:schemeClr val="tx2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1079612" y="5301208"/>
            <a:ext cx="41764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(Source: </a:t>
            </a:r>
            <a:r>
              <a:rPr lang="en-GB" sz="1600" dirty="0" err="1" smtClean="0"/>
              <a:t>Rijksdienst</a:t>
            </a:r>
            <a:r>
              <a:rPr lang="en-GB" sz="1600" dirty="0" smtClean="0"/>
              <a:t> </a:t>
            </a:r>
            <a:r>
              <a:rPr lang="en-GB" sz="1600" dirty="0" err="1" smtClean="0"/>
              <a:t>voor</a:t>
            </a:r>
            <a:r>
              <a:rPr lang="en-GB" sz="1600" dirty="0" smtClean="0"/>
              <a:t> het </a:t>
            </a:r>
            <a:r>
              <a:rPr lang="en-GB" sz="1600" dirty="0" err="1" smtClean="0"/>
              <a:t>Cultureel</a:t>
            </a:r>
            <a:r>
              <a:rPr lang="en-GB" sz="1600" dirty="0" smtClean="0"/>
              <a:t> </a:t>
            </a:r>
            <a:r>
              <a:rPr lang="en-GB" sz="1600" dirty="0" err="1" smtClean="0"/>
              <a:t>erfgoed</a:t>
            </a:r>
            <a:r>
              <a:rPr lang="en-GB" sz="1600" dirty="0" smtClean="0"/>
              <a:t>)</a:t>
            </a:r>
            <a:endParaRPr lang="en-GB" sz="1600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3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l="6688" t="13373" r="17713" b="16303"/>
          <a:stretch/>
        </p:blipFill>
        <p:spPr>
          <a:xfrm>
            <a:off x="611560" y="1628800"/>
            <a:ext cx="6912768" cy="3456384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339752" y="260648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Theoretical hyperbola</a:t>
            </a:r>
          </a:p>
        </p:txBody>
      </p:sp>
      <p:sp>
        <p:nvSpPr>
          <p:cNvPr id="5" name="Vrije vorm 4"/>
          <p:cNvSpPr/>
          <p:nvPr/>
        </p:nvSpPr>
        <p:spPr>
          <a:xfrm>
            <a:off x="2614613" y="3060992"/>
            <a:ext cx="1686129" cy="753771"/>
          </a:xfrm>
          <a:custGeom>
            <a:avLst/>
            <a:gdLst>
              <a:gd name="connsiteX0" fmla="*/ 0 w 1686129"/>
              <a:gd name="connsiteY0" fmla="*/ 753771 h 753771"/>
              <a:gd name="connsiteX1" fmla="*/ 161925 w 1686129"/>
              <a:gd name="connsiteY1" fmla="*/ 501358 h 753771"/>
              <a:gd name="connsiteX2" fmla="*/ 295275 w 1686129"/>
              <a:gd name="connsiteY2" fmla="*/ 320383 h 753771"/>
              <a:gd name="connsiteX3" fmla="*/ 457200 w 1686129"/>
              <a:gd name="connsiteY3" fmla="*/ 172746 h 753771"/>
              <a:gd name="connsiteX4" fmla="*/ 633412 w 1686129"/>
              <a:gd name="connsiteY4" fmla="*/ 48921 h 753771"/>
              <a:gd name="connsiteX5" fmla="*/ 738187 w 1686129"/>
              <a:gd name="connsiteY5" fmla="*/ 6058 h 753771"/>
              <a:gd name="connsiteX6" fmla="*/ 847725 w 1686129"/>
              <a:gd name="connsiteY6" fmla="*/ 1296 h 753771"/>
              <a:gd name="connsiteX7" fmla="*/ 952500 w 1686129"/>
              <a:gd name="connsiteY7" fmla="*/ 15583 h 753771"/>
              <a:gd name="connsiteX8" fmla="*/ 1071562 w 1686129"/>
              <a:gd name="connsiteY8" fmla="*/ 53683 h 753771"/>
              <a:gd name="connsiteX9" fmla="*/ 1209675 w 1686129"/>
              <a:gd name="connsiteY9" fmla="*/ 120358 h 753771"/>
              <a:gd name="connsiteX10" fmla="*/ 1295400 w 1686129"/>
              <a:gd name="connsiteY10" fmla="*/ 210846 h 753771"/>
              <a:gd name="connsiteX11" fmla="*/ 1414462 w 1686129"/>
              <a:gd name="connsiteY11" fmla="*/ 329908 h 753771"/>
              <a:gd name="connsiteX12" fmla="*/ 1533525 w 1686129"/>
              <a:gd name="connsiteY12" fmla="*/ 487071 h 753771"/>
              <a:gd name="connsiteX13" fmla="*/ 1652587 w 1686129"/>
              <a:gd name="connsiteY13" fmla="*/ 634708 h 753771"/>
              <a:gd name="connsiteX14" fmla="*/ 1681162 w 1686129"/>
              <a:gd name="connsiteY14" fmla="*/ 715671 h 753771"/>
              <a:gd name="connsiteX15" fmla="*/ 1685925 w 1686129"/>
              <a:gd name="connsiteY15" fmla="*/ 710908 h 75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86129" h="753771">
                <a:moveTo>
                  <a:pt x="0" y="753771"/>
                </a:moveTo>
                <a:cubicBezTo>
                  <a:pt x="56356" y="663680"/>
                  <a:pt x="112713" y="573589"/>
                  <a:pt x="161925" y="501358"/>
                </a:cubicBezTo>
                <a:cubicBezTo>
                  <a:pt x="211137" y="429127"/>
                  <a:pt x="246063" y="375152"/>
                  <a:pt x="295275" y="320383"/>
                </a:cubicBezTo>
                <a:cubicBezTo>
                  <a:pt x="344487" y="265614"/>
                  <a:pt x="400844" y="217990"/>
                  <a:pt x="457200" y="172746"/>
                </a:cubicBezTo>
                <a:cubicBezTo>
                  <a:pt x="513556" y="127502"/>
                  <a:pt x="586581" y="76702"/>
                  <a:pt x="633412" y="48921"/>
                </a:cubicBezTo>
                <a:cubicBezTo>
                  <a:pt x="680243" y="21140"/>
                  <a:pt x="702468" y="13995"/>
                  <a:pt x="738187" y="6058"/>
                </a:cubicBezTo>
                <a:cubicBezTo>
                  <a:pt x="773906" y="-1879"/>
                  <a:pt x="812006" y="-291"/>
                  <a:pt x="847725" y="1296"/>
                </a:cubicBezTo>
                <a:cubicBezTo>
                  <a:pt x="883444" y="2883"/>
                  <a:pt x="915194" y="6852"/>
                  <a:pt x="952500" y="15583"/>
                </a:cubicBezTo>
                <a:cubicBezTo>
                  <a:pt x="989806" y="24314"/>
                  <a:pt x="1028700" y="36221"/>
                  <a:pt x="1071562" y="53683"/>
                </a:cubicBezTo>
                <a:cubicBezTo>
                  <a:pt x="1114424" y="71145"/>
                  <a:pt x="1172369" y="94164"/>
                  <a:pt x="1209675" y="120358"/>
                </a:cubicBezTo>
                <a:cubicBezTo>
                  <a:pt x="1246981" y="146552"/>
                  <a:pt x="1261269" y="175921"/>
                  <a:pt x="1295400" y="210846"/>
                </a:cubicBezTo>
                <a:cubicBezTo>
                  <a:pt x="1329531" y="245771"/>
                  <a:pt x="1374775" y="283871"/>
                  <a:pt x="1414462" y="329908"/>
                </a:cubicBezTo>
                <a:cubicBezTo>
                  <a:pt x="1454149" y="375945"/>
                  <a:pt x="1493838" y="436271"/>
                  <a:pt x="1533525" y="487071"/>
                </a:cubicBezTo>
                <a:cubicBezTo>
                  <a:pt x="1573212" y="537871"/>
                  <a:pt x="1627981" y="596608"/>
                  <a:pt x="1652587" y="634708"/>
                </a:cubicBezTo>
                <a:cubicBezTo>
                  <a:pt x="1677193" y="672808"/>
                  <a:pt x="1675606" y="702971"/>
                  <a:pt x="1681162" y="715671"/>
                </a:cubicBezTo>
                <a:cubicBezTo>
                  <a:pt x="1686718" y="728371"/>
                  <a:pt x="1686321" y="719639"/>
                  <a:pt x="1685925" y="71090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kstvak 5"/>
          <p:cNvSpPr txBox="1"/>
          <p:nvPr/>
        </p:nvSpPr>
        <p:spPr>
          <a:xfrm>
            <a:off x="467544" y="968534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Overprinting by other structures</a:t>
            </a:r>
          </a:p>
        </p:txBody>
      </p:sp>
    </p:spTree>
    <p:extLst>
      <p:ext uri="{BB962C8B-B14F-4D97-AF65-F5344CB8AC3E}">
        <p14:creationId xmlns:p14="http://schemas.microsoft.com/office/powerpoint/2010/main" val="412712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2339752" y="260648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Theoretical hyperbola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7476" t="10442" r="14564" b="11907"/>
          <a:stretch/>
        </p:blipFill>
        <p:spPr>
          <a:xfrm>
            <a:off x="683568" y="1484784"/>
            <a:ext cx="7128792" cy="3816424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467544" y="968534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Overprinting by layers</a:t>
            </a:r>
          </a:p>
        </p:txBody>
      </p:sp>
    </p:spTree>
    <p:extLst>
      <p:ext uri="{BB962C8B-B14F-4D97-AF65-F5344CB8AC3E}">
        <p14:creationId xmlns:p14="http://schemas.microsoft.com/office/powerpoint/2010/main" val="13607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l="7475" t="11907" r="14563" b="11909"/>
          <a:stretch/>
        </p:blipFill>
        <p:spPr>
          <a:xfrm>
            <a:off x="683568" y="1556792"/>
            <a:ext cx="7128792" cy="3744416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339752" y="260648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Theoretical hyperbola</a:t>
            </a:r>
          </a:p>
        </p:txBody>
      </p:sp>
      <p:sp>
        <p:nvSpPr>
          <p:cNvPr id="10" name="Vrije vorm 9"/>
          <p:cNvSpPr/>
          <p:nvPr/>
        </p:nvSpPr>
        <p:spPr>
          <a:xfrm>
            <a:off x="3279775" y="3522051"/>
            <a:ext cx="1800901" cy="501502"/>
          </a:xfrm>
          <a:custGeom>
            <a:avLst/>
            <a:gdLst>
              <a:gd name="connsiteX0" fmla="*/ 0 w 1800901"/>
              <a:gd name="connsiteY0" fmla="*/ 465749 h 501502"/>
              <a:gd name="connsiteX1" fmla="*/ 180975 w 1800901"/>
              <a:gd name="connsiteY1" fmla="*/ 303824 h 501502"/>
              <a:gd name="connsiteX2" fmla="*/ 330200 w 1800901"/>
              <a:gd name="connsiteY2" fmla="*/ 199049 h 501502"/>
              <a:gd name="connsiteX3" fmla="*/ 485775 w 1800901"/>
              <a:gd name="connsiteY3" fmla="*/ 91099 h 501502"/>
              <a:gd name="connsiteX4" fmla="*/ 625475 w 1800901"/>
              <a:gd name="connsiteY4" fmla="*/ 43474 h 501502"/>
              <a:gd name="connsiteX5" fmla="*/ 793750 w 1800901"/>
              <a:gd name="connsiteY5" fmla="*/ 5374 h 501502"/>
              <a:gd name="connsiteX6" fmla="*/ 885825 w 1800901"/>
              <a:gd name="connsiteY6" fmla="*/ 5374 h 501502"/>
              <a:gd name="connsiteX7" fmla="*/ 1152525 w 1800901"/>
              <a:gd name="connsiteY7" fmla="*/ 52999 h 501502"/>
              <a:gd name="connsiteX8" fmla="*/ 1355725 w 1800901"/>
              <a:gd name="connsiteY8" fmla="*/ 145074 h 501502"/>
              <a:gd name="connsiteX9" fmla="*/ 1539875 w 1800901"/>
              <a:gd name="connsiteY9" fmla="*/ 268899 h 501502"/>
              <a:gd name="connsiteX10" fmla="*/ 1720850 w 1800901"/>
              <a:gd name="connsiteY10" fmla="*/ 427649 h 501502"/>
              <a:gd name="connsiteX11" fmla="*/ 1793875 w 1800901"/>
              <a:gd name="connsiteY11" fmla="*/ 491149 h 501502"/>
              <a:gd name="connsiteX12" fmla="*/ 1793875 w 1800901"/>
              <a:gd name="connsiteY12" fmla="*/ 500674 h 50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00901" h="501502">
                <a:moveTo>
                  <a:pt x="0" y="465749"/>
                </a:moveTo>
                <a:cubicBezTo>
                  <a:pt x="62971" y="407011"/>
                  <a:pt x="125942" y="348274"/>
                  <a:pt x="180975" y="303824"/>
                </a:cubicBezTo>
                <a:cubicBezTo>
                  <a:pt x="236008" y="259374"/>
                  <a:pt x="330200" y="199049"/>
                  <a:pt x="330200" y="199049"/>
                </a:cubicBezTo>
                <a:cubicBezTo>
                  <a:pt x="381000" y="163595"/>
                  <a:pt x="436563" y="117028"/>
                  <a:pt x="485775" y="91099"/>
                </a:cubicBezTo>
                <a:cubicBezTo>
                  <a:pt x="534987" y="65170"/>
                  <a:pt x="574146" y="57762"/>
                  <a:pt x="625475" y="43474"/>
                </a:cubicBezTo>
                <a:cubicBezTo>
                  <a:pt x="676804" y="29186"/>
                  <a:pt x="750358" y="11724"/>
                  <a:pt x="793750" y="5374"/>
                </a:cubicBezTo>
                <a:cubicBezTo>
                  <a:pt x="837142" y="-976"/>
                  <a:pt x="826029" y="-2563"/>
                  <a:pt x="885825" y="5374"/>
                </a:cubicBezTo>
                <a:cubicBezTo>
                  <a:pt x="945621" y="13311"/>
                  <a:pt x="1074208" y="29716"/>
                  <a:pt x="1152525" y="52999"/>
                </a:cubicBezTo>
                <a:cubicBezTo>
                  <a:pt x="1230842" y="76282"/>
                  <a:pt x="1291167" y="109091"/>
                  <a:pt x="1355725" y="145074"/>
                </a:cubicBezTo>
                <a:cubicBezTo>
                  <a:pt x="1420283" y="181057"/>
                  <a:pt x="1479021" y="221803"/>
                  <a:pt x="1539875" y="268899"/>
                </a:cubicBezTo>
                <a:cubicBezTo>
                  <a:pt x="1600729" y="315995"/>
                  <a:pt x="1720850" y="427649"/>
                  <a:pt x="1720850" y="427649"/>
                </a:cubicBezTo>
                <a:cubicBezTo>
                  <a:pt x="1763183" y="464691"/>
                  <a:pt x="1781704" y="478978"/>
                  <a:pt x="1793875" y="491149"/>
                </a:cubicBezTo>
                <a:cubicBezTo>
                  <a:pt x="1806046" y="503320"/>
                  <a:pt x="1799960" y="501997"/>
                  <a:pt x="1793875" y="50067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kstvak 10"/>
          <p:cNvSpPr txBox="1"/>
          <p:nvPr/>
        </p:nvSpPr>
        <p:spPr>
          <a:xfrm>
            <a:off x="467544" y="968534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Overprinting by layers</a:t>
            </a:r>
          </a:p>
        </p:txBody>
      </p:sp>
    </p:spTree>
    <p:extLst>
      <p:ext uri="{BB962C8B-B14F-4D97-AF65-F5344CB8AC3E}">
        <p14:creationId xmlns:p14="http://schemas.microsoft.com/office/powerpoint/2010/main" val="325429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51720" y="260648"/>
            <a:ext cx="6804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Automated</a:t>
            </a:r>
            <a:r>
              <a:rPr lang="nl-B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contact </a:t>
            </a:r>
            <a:r>
              <a:rPr lang="nl-BE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recognition</a:t>
            </a:r>
            <a:r>
              <a:rPr lang="nl-B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115616" y="1628800"/>
            <a:ext cx="67687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Silas Processing – Automated contact recognition</a:t>
            </a:r>
          </a:p>
          <a:p>
            <a:endParaRPr lang="en-GB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Automatic contact picking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Batch process multiple </a:t>
            </a: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</a:rPr>
              <a:t>Quality 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</a:rPr>
              <a:t>Theoretical hyperbola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b="1" dirty="0" smtClean="0">
                <a:solidFill>
                  <a:srgbClr val="FF0000"/>
                </a:solidFill>
              </a:rPr>
              <a:t>Combination </a:t>
            </a:r>
            <a:r>
              <a:rPr lang="nl-BE" sz="2400" b="1" dirty="0" err="1" smtClean="0">
                <a:solidFill>
                  <a:srgbClr val="FF0000"/>
                </a:solidFill>
              </a:rPr>
              <a:t>with</a:t>
            </a:r>
            <a:r>
              <a:rPr lang="nl-BE" sz="2400" b="1" dirty="0" smtClean="0">
                <a:solidFill>
                  <a:srgbClr val="FF0000"/>
                </a:solidFill>
              </a:rPr>
              <a:t> </a:t>
            </a:r>
            <a:r>
              <a:rPr lang="nl-BE" sz="2400" b="1" dirty="0" err="1" smtClean="0">
                <a:solidFill>
                  <a:srgbClr val="FF0000"/>
                </a:solidFill>
              </a:rPr>
              <a:t>other</a:t>
            </a:r>
            <a:r>
              <a:rPr lang="nl-BE" sz="2400" b="1" dirty="0" smtClean="0">
                <a:solidFill>
                  <a:srgbClr val="FF0000"/>
                </a:solidFill>
              </a:rPr>
              <a:t> data sets</a:t>
            </a:r>
            <a:endParaRPr lang="nl-BE" sz="24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30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339752" y="260648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Combination of data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412776"/>
            <a:ext cx="815340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7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l="3538" t="10442" r="15350" b="10442"/>
          <a:stretch/>
        </p:blipFill>
        <p:spPr>
          <a:xfrm>
            <a:off x="755576" y="1484784"/>
            <a:ext cx="7416824" cy="3888432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339752" y="260648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Combination of data</a:t>
            </a:r>
          </a:p>
        </p:txBody>
      </p:sp>
    </p:spTree>
    <p:extLst>
      <p:ext uri="{BB962C8B-B14F-4D97-AF65-F5344CB8AC3E}">
        <p14:creationId xmlns:p14="http://schemas.microsoft.com/office/powerpoint/2010/main" val="32039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l="5113" t="13372" r="25588" b="13372"/>
          <a:stretch/>
        </p:blipFill>
        <p:spPr>
          <a:xfrm>
            <a:off x="827584" y="1196752"/>
            <a:ext cx="7560840" cy="4295932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339752" y="260648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Combination of data</a:t>
            </a:r>
          </a:p>
        </p:txBody>
      </p:sp>
    </p:spTree>
    <p:extLst>
      <p:ext uri="{BB962C8B-B14F-4D97-AF65-F5344CB8AC3E}">
        <p14:creationId xmlns:p14="http://schemas.microsoft.com/office/powerpoint/2010/main" val="61069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8512"/>
            <a:ext cx="9144000" cy="4660976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339752" y="260648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Combination of data</a:t>
            </a:r>
          </a:p>
        </p:txBody>
      </p:sp>
    </p:spTree>
    <p:extLst>
      <p:ext uri="{BB962C8B-B14F-4D97-AF65-F5344CB8AC3E}">
        <p14:creationId xmlns:p14="http://schemas.microsoft.com/office/powerpoint/2010/main" val="178568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08721"/>
            <a:ext cx="7391316" cy="373948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339752" y="260648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Combination of data</a:t>
            </a:r>
          </a:p>
        </p:txBody>
      </p:sp>
    </p:spTree>
    <p:extLst>
      <p:ext uri="{BB962C8B-B14F-4D97-AF65-F5344CB8AC3E}">
        <p14:creationId xmlns:p14="http://schemas.microsoft.com/office/powerpoint/2010/main" val="336832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339752" y="260648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Summary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619672" y="1628800"/>
            <a:ext cx="62646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Silas Processing - Automated contact detection</a:t>
            </a:r>
          </a:p>
          <a:p>
            <a:endParaRPr lang="en-GB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Objective and accurate detection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Time saving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Quality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Comparison with theoretical hyperbola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Combination of data </a:t>
            </a:r>
          </a:p>
        </p:txBody>
      </p:sp>
    </p:spTree>
    <p:extLst>
      <p:ext uri="{BB962C8B-B14F-4D97-AF65-F5344CB8AC3E}">
        <p14:creationId xmlns:p14="http://schemas.microsoft.com/office/powerpoint/2010/main" val="90515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2339752" y="260648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Introduction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6012160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5" name="Tekstvak 4"/>
          <p:cNvSpPr txBox="1"/>
          <p:nvPr/>
        </p:nvSpPr>
        <p:spPr>
          <a:xfrm>
            <a:off x="3491880" y="25335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2" name="Tekstvak 11"/>
          <p:cNvSpPr txBox="1"/>
          <p:nvPr/>
        </p:nvSpPr>
        <p:spPr>
          <a:xfrm>
            <a:off x="520370" y="1484784"/>
            <a:ext cx="78680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Exact location is important for a guaranteed power and communication flux</a:t>
            </a:r>
          </a:p>
          <a:p>
            <a:endParaRPr lang="en-GB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Owners responsibility.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Pre-construction work</a:t>
            </a:r>
          </a:p>
          <a:p>
            <a:endParaRPr lang="en-GB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GB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If the location is not known to all parties, consequences can be severe!</a:t>
            </a:r>
            <a:endParaRPr lang="en-GB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4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2339752" y="260648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Thank</a:t>
            </a:r>
            <a:r>
              <a:rPr lang="nl-B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you</a:t>
            </a:r>
          </a:p>
        </p:txBody>
      </p:sp>
      <p:sp>
        <p:nvSpPr>
          <p:cNvPr id="2" name="Rechthoek 1"/>
          <p:cNvSpPr/>
          <p:nvPr/>
        </p:nvSpPr>
        <p:spPr>
          <a:xfrm>
            <a:off x="2286000" y="1268760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nl-NL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www.stema-systems.com</a:t>
            </a:r>
          </a:p>
          <a:p>
            <a:pPr lvl="1"/>
            <a:endParaRPr lang="nl-NL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nl-NL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www.fluidmud.com</a:t>
            </a:r>
          </a:p>
          <a:p>
            <a:pPr lvl="1"/>
            <a:endParaRPr lang="nl-NL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nl-NL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www.geo-matching.com/rental</a:t>
            </a:r>
            <a:endParaRPr lang="nl-NL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endParaRPr lang="nl-NL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2"/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endParaRPr lang="nl-NL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2"/>
            <a:r>
              <a:rPr lang="nl-NL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nl-NL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Stema</a:t>
            </a:r>
            <a:r>
              <a:rPr lang="nl-NL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Systems</a:t>
            </a:r>
          </a:p>
          <a:p>
            <a:pPr lvl="2"/>
            <a:endParaRPr lang="nl-NL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2"/>
            <a:endParaRPr lang="nl-NL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2"/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@</a:t>
            </a:r>
            <a:r>
              <a:rPr lang="nl-NL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StemaHQ</a:t>
            </a:r>
            <a:endParaRPr lang="nl-NL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3602493"/>
            <a:ext cx="847169" cy="83461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793" y="4666136"/>
            <a:ext cx="838200" cy="85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9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l="16925" t="14837" r="38975"/>
          <a:stretch/>
        </p:blipFill>
        <p:spPr>
          <a:xfrm>
            <a:off x="3491880" y="188640"/>
            <a:ext cx="5400600" cy="5605771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1187624" y="5157192"/>
            <a:ext cx="2448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(Source: gcaptain.com)</a:t>
            </a:r>
            <a:endParaRPr lang="en-GB" sz="1600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6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/>
          <p:cNvGrpSpPr/>
          <p:nvPr/>
        </p:nvGrpSpPr>
        <p:grpSpPr>
          <a:xfrm>
            <a:off x="3991025" y="0"/>
            <a:ext cx="5184576" cy="6118163"/>
            <a:chOff x="2915816" y="116632"/>
            <a:chExt cx="5184576" cy="6118163"/>
          </a:xfrm>
        </p:grpSpPr>
        <p:pic>
          <p:nvPicPr>
            <p:cNvPr id="2" name="Afbeelding 1"/>
            <p:cNvPicPr>
              <a:picLocks noChangeAspect="1"/>
            </p:cNvPicPr>
            <p:nvPr/>
          </p:nvPicPr>
          <p:blipFill rotWithShape="1">
            <a:blip r:embed="rId3"/>
            <a:srcRect l="17713" t="7513" r="39763" b="20004"/>
            <a:stretch/>
          </p:blipFill>
          <p:spPr>
            <a:xfrm>
              <a:off x="2915816" y="1484784"/>
              <a:ext cx="5184576" cy="4750011"/>
            </a:xfrm>
            <a:prstGeom prst="rect">
              <a:avLst/>
            </a:prstGeom>
          </p:spPr>
        </p:pic>
        <p:pic>
          <p:nvPicPr>
            <p:cNvPr id="3" name="Afbeelding 2"/>
            <p:cNvPicPr>
              <a:picLocks noChangeAspect="1"/>
            </p:cNvPicPr>
            <p:nvPr/>
          </p:nvPicPr>
          <p:blipFill rotWithShape="1">
            <a:blip r:embed="rId4"/>
            <a:srcRect l="23225" t="6385" r="41731" b="76302"/>
            <a:stretch/>
          </p:blipFill>
          <p:spPr>
            <a:xfrm>
              <a:off x="2915816" y="116632"/>
              <a:ext cx="5112568" cy="1368152"/>
            </a:xfrm>
            <a:prstGeom prst="rect">
              <a:avLst/>
            </a:prstGeom>
          </p:spPr>
        </p:pic>
      </p:grpSp>
      <p:sp>
        <p:nvSpPr>
          <p:cNvPr id="5" name="Rechthoek 4"/>
          <p:cNvSpPr/>
          <p:nvPr/>
        </p:nvSpPr>
        <p:spPr>
          <a:xfrm>
            <a:off x="971600" y="5157192"/>
            <a:ext cx="2448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(Source: www.bbc.com)</a:t>
            </a:r>
            <a:endParaRPr lang="en-GB" sz="1600" u="sng" dirty="0">
              <a:solidFill>
                <a:schemeClr val="tx2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07504" y="2348880"/>
            <a:ext cx="6048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Internet outage Somalia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Approx. $10 M per day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Total loss ~ $210 M</a:t>
            </a:r>
          </a:p>
          <a:p>
            <a:endParaRPr lang="en-GB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5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2339752" y="260648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Introduction</a:t>
            </a:r>
            <a:r>
              <a:rPr lang="nl-B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6012160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4" name="Tekstvak 3"/>
          <p:cNvSpPr txBox="1"/>
          <p:nvPr/>
        </p:nvSpPr>
        <p:spPr>
          <a:xfrm>
            <a:off x="1115616" y="1564050"/>
            <a:ext cx="58326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Key</a:t>
            </a:r>
            <a:r>
              <a:rPr lang="nl-BE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features </a:t>
            </a:r>
            <a:r>
              <a:rPr lang="nl-BE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nl-BE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l-BE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identify</a:t>
            </a:r>
            <a:endParaRPr lang="nl-BE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Position</a:t>
            </a:r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X,Y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Depth of </a:t>
            </a:r>
            <a:r>
              <a:rPr lang="nl-BE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Burial</a:t>
            </a:r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(DOB)</a:t>
            </a:r>
          </a:p>
          <a:p>
            <a:endParaRPr lang="nl-BE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nl-BE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nl-BE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 Sub-</a:t>
            </a:r>
            <a:r>
              <a:rPr lang="nl-BE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bottom</a:t>
            </a:r>
            <a:r>
              <a:rPr lang="nl-BE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nl-BE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Acousitcs</a:t>
            </a:r>
            <a:endParaRPr lang="nl-BE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97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907704" y="188640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Sub-bottom acoustics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547664" y="1628800"/>
            <a:ext cx="6048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What are sub-bottom acoustics?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 are they acquired?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 are linear objects (cables &amp; pipelines) identified?</a:t>
            </a:r>
            <a:endParaRPr lang="en-GB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33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339752" y="260648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Sub-</a:t>
            </a:r>
            <a:r>
              <a:rPr lang="nl-BE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bottom</a:t>
            </a:r>
            <a:r>
              <a:rPr lang="nl-BE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l-BE" sz="4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Acoustics</a:t>
            </a:r>
            <a:endParaRPr lang="nl-BE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Afgeronde rechthoek 2"/>
          <p:cNvSpPr/>
          <p:nvPr/>
        </p:nvSpPr>
        <p:spPr>
          <a:xfrm>
            <a:off x="899592" y="1268760"/>
            <a:ext cx="7488832" cy="3744416"/>
          </a:xfrm>
          <a:prstGeom prst="roundRect">
            <a:avLst/>
          </a:prstGeom>
          <a:blipFill rotWithShape="1">
            <a:blip r:embed="rId3"/>
            <a:srcRect/>
            <a:stretch>
              <a:fillRect l="-3978" t="-8112" r="-17018" b="-5892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30891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8836</TotalTime>
  <Words>589</Words>
  <Application>Microsoft Office PowerPoint</Application>
  <PresentationFormat>On-screen Show (4:3)</PresentationFormat>
  <Paragraphs>191</Paragraphs>
  <Slides>40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Fien Van Haute</dc:creator>
  <cp:lastModifiedBy>Matthieu Vrakking - Periplus Group</cp:lastModifiedBy>
  <cp:revision>295</cp:revision>
  <dcterms:created xsi:type="dcterms:W3CDTF">2012-04-27T10:05:30Z</dcterms:created>
  <dcterms:modified xsi:type="dcterms:W3CDTF">2017-11-21T07:39:09Z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